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85" r:id="rId3"/>
    <p:sldId id="265" r:id="rId4"/>
    <p:sldId id="272" r:id="rId5"/>
    <p:sldId id="273" r:id="rId6"/>
    <p:sldId id="280" r:id="rId7"/>
  </p:sldIdLst>
  <p:sldSz cx="13004800" cy="9753600"/>
  <p:notesSz cx="6858000" cy="9144000"/>
  <p:defaultTextStyle>
    <a:lvl1pPr algn="ctr" defTabSz="584200">
      <a:defRPr sz="3000">
        <a:solidFill>
          <a:srgbClr val="324863"/>
        </a:solidFill>
        <a:latin typeface="Palatino"/>
        <a:ea typeface="Palatino"/>
        <a:cs typeface="Palatino"/>
        <a:sym typeface="Palatino"/>
      </a:defRPr>
    </a:lvl1pPr>
    <a:lvl2pPr indent="228600" algn="ctr" defTabSz="584200">
      <a:defRPr sz="3000">
        <a:solidFill>
          <a:srgbClr val="324863"/>
        </a:solidFill>
        <a:latin typeface="Palatino"/>
        <a:ea typeface="Palatino"/>
        <a:cs typeface="Palatino"/>
        <a:sym typeface="Palatino"/>
      </a:defRPr>
    </a:lvl2pPr>
    <a:lvl3pPr indent="457200" algn="ctr" defTabSz="584200">
      <a:defRPr sz="3000">
        <a:solidFill>
          <a:srgbClr val="324863"/>
        </a:solidFill>
        <a:latin typeface="Palatino"/>
        <a:ea typeface="Palatino"/>
        <a:cs typeface="Palatino"/>
        <a:sym typeface="Palatino"/>
      </a:defRPr>
    </a:lvl3pPr>
    <a:lvl4pPr indent="685800" algn="ctr" defTabSz="584200">
      <a:defRPr sz="3000">
        <a:solidFill>
          <a:srgbClr val="324863"/>
        </a:solidFill>
        <a:latin typeface="Palatino"/>
        <a:ea typeface="Palatino"/>
        <a:cs typeface="Palatino"/>
        <a:sym typeface="Palatino"/>
      </a:defRPr>
    </a:lvl4pPr>
    <a:lvl5pPr indent="914400" algn="ctr" defTabSz="584200">
      <a:defRPr sz="3000">
        <a:solidFill>
          <a:srgbClr val="324863"/>
        </a:solidFill>
        <a:latin typeface="Palatino"/>
        <a:ea typeface="Palatino"/>
        <a:cs typeface="Palatino"/>
        <a:sym typeface="Palatino"/>
      </a:defRPr>
    </a:lvl5pPr>
    <a:lvl6pPr indent="1143000" algn="ctr" defTabSz="584200">
      <a:defRPr sz="3000">
        <a:solidFill>
          <a:srgbClr val="324863"/>
        </a:solidFill>
        <a:latin typeface="Palatino"/>
        <a:ea typeface="Palatino"/>
        <a:cs typeface="Palatino"/>
        <a:sym typeface="Palatino"/>
      </a:defRPr>
    </a:lvl6pPr>
    <a:lvl7pPr indent="1371600" algn="ctr" defTabSz="584200">
      <a:defRPr sz="3000">
        <a:solidFill>
          <a:srgbClr val="324863"/>
        </a:solidFill>
        <a:latin typeface="Palatino"/>
        <a:ea typeface="Palatino"/>
        <a:cs typeface="Palatino"/>
        <a:sym typeface="Palatino"/>
      </a:defRPr>
    </a:lvl7pPr>
    <a:lvl8pPr indent="1600200" algn="ctr" defTabSz="584200">
      <a:defRPr sz="3000">
        <a:solidFill>
          <a:srgbClr val="324863"/>
        </a:solidFill>
        <a:latin typeface="Palatino"/>
        <a:ea typeface="Palatino"/>
        <a:cs typeface="Palatino"/>
        <a:sym typeface="Palatino"/>
      </a:defRPr>
    </a:lvl8pPr>
    <a:lvl9pPr indent="1828800" algn="ctr" defTabSz="584200">
      <a:defRPr sz="3000">
        <a:solidFill>
          <a:srgbClr val="324863"/>
        </a:solidFill>
        <a:latin typeface="Palatino"/>
        <a:ea typeface="Palatino"/>
        <a:cs typeface="Palatino"/>
        <a:sym typeface="Palatino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1A57B8-0343-4303-921C-C9FCA97E6620}" v="17" dt="2020-10-06T23:48:55.031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solidFill>
                <a:srgbClr val="7695B6"/>
              </a:solidFill>
              <a:prstDash val="solid"/>
              <a:miter lim="400000"/>
            </a:ln>
          </a:left>
          <a:right>
            <a:ln w="12700" cap="flat">
              <a:solidFill>
                <a:srgbClr val="7695B6"/>
              </a:solidFill>
              <a:prstDash val="solid"/>
              <a:miter lim="400000"/>
            </a:ln>
          </a:right>
          <a:top>
            <a:ln w="12700" cap="flat">
              <a:solidFill>
                <a:srgbClr val="7695B6"/>
              </a:solidFill>
              <a:prstDash val="solid"/>
              <a:miter lim="400000"/>
            </a:ln>
          </a:top>
          <a:bottom>
            <a:ln w="12700" cap="flat">
              <a:solidFill>
                <a:srgbClr val="7695B6"/>
              </a:solidFill>
              <a:prstDash val="solid"/>
              <a:miter lim="400000"/>
            </a:ln>
          </a:bottom>
          <a:insideH>
            <a:ln w="12700" cap="flat">
              <a:solidFill>
                <a:srgbClr val="7695B6"/>
              </a:solidFill>
              <a:prstDash val="solid"/>
              <a:miter lim="400000"/>
            </a:ln>
          </a:insideH>
          <a:insideV>
            <a:ln w="12700" cap="flat">
              <a:solidFill>
                <a:srgbClr val="7695B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solidFill>
                <a:srgbClr val="7695B6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D6D3CB">
                  <a:alpha val="85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D6D3CB">
                  <a:alpha val="85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D6D3CB">
                  <a:alpha val="85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7695B6"/>
              </a:solidFill>
              <a:prstDash val="solid"/>
              <a:miter lim="400000"/>
            </a:ln>
          </a:insideV>
        </a:tcBdr>
      </a:tcStyle>
    </a:firstCol>
    <a:lastRow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7695B6"/>
              </a:solidFill>
              <a:prstDash val="solid"/>
              <a:miter lim="400000"/>
            </a:ln>
          </a:top>
          <a:bottom>
            <a:ln w="12700" cap="flat">
              <a:solidFill>
                <a:srgbClr val="7695B6"/>
              </a:solidFill>
              <a:prstDash val="solid"/>
              <a:miter lim="400000"/>
            </a:ln>
          </a:bottom>
          <a:insideH>
            <a:ln w="12700" cap="flat">
              <a:solidFill>
                <a:srgbClr val="7695B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695B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7695B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</a:tcStyle>
    </a:firstRow>
  </a:tblStyle>
  <a:tblStyle styleId="{C7B018BB-80A7-4F77-B60F-C8B233D01FF8}" styleName="">
    <a:tblBg/>
    <a:wholeTb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EEBE2">
              <a:alpha val="8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</a:tcStyle>
    </a:firstCol>
    <a:lastRow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</a:tcStyle>
    </a:firstRow>
  </a:tblStyle>
  <a:tblStyle styleId="{EEE7283C-3CF3-47DC-8721-378D4A62B228}" styleName="">
    <a:tblBg/>
    <a:wholeTb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615F5C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615F5C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615F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BD8CD">
              <a:alpha val="8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615F5C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615F5C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615F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EEBE2">
              <a:alpha val="85000"/>
            </a:srgbClr>
          </a:solidFill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</a:tcStyle>
    </a:lastRow>
    <a:fir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</a:tcStyle>
    </a:firstRow>
  </a:tblStyle>
  <a:tblStyle styleId="{CF821DB8-F4EB-4A41-A1BA-3FCAFE7338EE}" styleName="">
    <a:tblBg/>
    <a:wholeTb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solidFill>
                <a:srgbClr val="A8A49D"/>
              </a:solidFill>
              <a:prstDash val="solid"/>
              <a:miter lim="400000"/>
            </a:ln>
          </a:left>
          <a:right>
            <a:ln w="12700" cap="flat">
              <a:solidFill>
                <a:srgbClr val="A8A49D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A8A49D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4C1BA">
              <a:alpha val="8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3F1DF"/>
              </a:solidFill>
              <a:prstDash val="solid"/>
              <a:miter lim="400000"/>
            </a:ln>
          </a:insideV>
        </a:tcBdr>
      </a:tcStyle>
    </a:firstCol>
    <a:lastRow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</a:tcStyle>
    </a:lastRow>
    <a:firstRow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</a:tcStyle>
    </a:firstRow>
  </a:tblStyle>
  <a:tblStyle styleId="{33BA23B1-9221-436E-865A-0063620EA4FD}" styleName="">
    <a:tblBg/>
    <a:wholeTb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top>
          <a:bottom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bottom>
          <a:insideH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EEBE2">
              <a:alpha val="8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D6D3CB"/>
              </a:solidFill>
              <a:prstDash val="solid"/>
              <a:miter lim="400000"/>
            </a:ln>
          </a:insideV>
        </a:tcBdr>
        <a:fill>
          <a:solidFill>
            <a:srgbClr val="8C8982"/>
          </a:solidFill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D6D3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8A49D"/>
          </a:solidFill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D6D3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8A49D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left>
          <a:right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right>
          <a:top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top>
          <a:bottom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bottom>
          <a:insideH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insideH>
          <a:insideV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EEBE2">
              <a:alpha val="8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D6D3CB"/>
              </a:solidFill>
              <a:prstDash val="solid"/>
              <a:miter lim="400000"/>
            </a:ln>
          </a:right>
          <a:top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top>
          <a:bottom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bottom>
          <a:insideH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insideH>
          <a:insideV>
            <a:ln w="25400" cap="flat">
              <a:solidFill>
                <a:srgbClr val="D6D3CB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D6D3CB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3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D6D3CB"/>
              </a:solidFill>
              <a:prstDash val="solid"/>
              <a:miter lim="400000"/>
            </a:ln>
          </a:bottom>
          <a:insideH>
            <a:ln w="25400" cap="flat">
              <a:solidFill>
                <a:srgbClr val="D6D3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4" d="100"/>
          <a:sy n="54" d="100"/>
        </p:scale>
        <p:origin x="114" y="630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an David Buenosaires" userId="99f9c3f3-0c68-4bd0-80e5-6d18947446c3" providerId="ADAL" clId="{82C8E3F9-E538-44A9-B1F3-7FBD53CC75F7}"/>
    <pc:docChg chg="undo custSel modSld">
      <pc:chgData name="Juan David Buenosaires" userId="99f9c3f3-0c68-4bd0-80e5-6d18947446c3" providerId="ADAL" clId="{82C8E3F9-E538-44A9-B1F3-7FBD53CC75F7}" dt="2020-10-02T00:31:13.449" v="108" actId="108"/>
      <pc:docMkLst>
        <pc:docMk/>
      </pc:docMkLst>
      <pc:sldChg chg="addSp modSp mod">
        <pc:chgData name="Juan David Buenosaires" userId="99f9c3f3-0c68-4bd0-80e5-6d18947446c3" providerId="ADAL" clId="{82C8E3F9-E538-44A9-B1F3-7FBD53CC75F7}" dt="2020-10-02T00:26:17.703" v="21" actId="20577"/>
        <pc:sldMkLst>
          <pc:docMk/>
          <pc:sldMk cId="0" sldId="257"/>
        </pc:sldMkLst>
        <pc:spChg chg="add mod">
          <ac:chgData name="Juan David Buenosaires" userId="99f9c3f3-0c68-4bd0-80e5-6d18947446c3" providerId="ADAL" clId="{82C8E3F9-E538-44A9-B1F3-7FBD53CC75F7}" dt="2020-10-02T00:26:17.703" v="21" actId="20577"/>
          <ac:spMkLst>
            <pc:docMk/>
            <pc:sldMk cId="0" sldId="257"/>
            <ac:spMk id="2" creationId="{A3B87761-5AA3-4927-BBE0-023BB442B7C0}"/>
          </ac:spMkLst>
        </pc:spChg>
        <pc:spChg chg="mod">
          <ac:chgData name="Juan David Buenosaires" userId="99f9c3f3-0c68-4bd0-80e5-6d18947446c3" providerId="ADAL" clId="{82C8E3F9-E538-44A9-B1F3-7FBD53CC75F7}" dt="2020-10-02T00:25:41.887" v="12" actId="14100"/>
          <ac:spMkLst>
            <pc:docMk/>
            <pc:sldMk cId="0" sldId="257"/>
            <ac:spMk id="78" creationId="{00000000-0000-0000-0000-000000000000}"/>
          </ac:spMkLst>
        </pc:spChg>
      </pc:sldChg>
      <pc:sldChg chg="addSp modSp mod">
        <pc:chgData name="Juan David Buenosaires" userId="99f9c3f3-0c68-4bd0-80e5-6d18947446c3" providerId="ADAL" clId="{82C8E3F9-E538-44A9-B1F3-7FBD53CC75F7}" dt="2020-10-02T00:28:28.022" v="55" actId="404"/>
        <pc:sldMkLst>
          <pc:docMk/>
          <pc:sldMk cId="0" sldId="266"/>
        </pc:sldMkLst>
        <pc:spChg chg="add mod">
          <ac:chgData name="Juan David Buenosaires" userId="99f9c3f3-0c68-4bd0-80e5-6d18947446c3" providerId="ADAL" clId="{82C8E3F9-E538-44A9-B1F3-7FBD53CC75F7}" dt="2020-10-02T00:28:28.022" v="55" actId="404"/>
          <ac:spMkLst>
            <pc:docMk/>
            <pc:sldMk cId="0" sldId="266"/>
            <ac:spMk id="2" creationId="{363A629C-B241-4007-8F4D-610783C13681}"/>
          </ac:spMkLst>
        </pc:spChg>
        <pc:spChg chg="mod">
          <ac:chgData name="Juan David Buenosaires" userId="99f9c3f3-0c68-4bd0-80e5-6d18947446c3" providerId="ADAL" clId="{82C8E3F9-E538-44A9-B1F3-7FBD53CC75F7}" dt="2020-10-02T00:27:34.389" v="41" actId="403"/>
          <ac:spMkLst>
            <pc:docMk/>
            <pc:sldMk cId="0" sldId="266"/>
            <ac:spMk id="103" creationId="{00000000-0000-0000-0000-000000000000}"/>
          </ac:spMkLst>
        </pc:spChg>
        <pc:spChg chg="mod">
          <ac:chgData name="Juan David Buenosaires" userId="99f9c3f3-0c68-4bd0-80e5-6d18947446c3" providerId="ADAL" clId="{82C8E3F9-E538-44A9-B1F3-7FBD53CC75F7}" dt="2020-10-02T00:28:12.364" v="51" actId="27636"/>
          <ac:spMkLst>
            <pc:docMk/>
            <pc:sldMk cId="0" sldId="266"/>
            <ac:spMk id="104" creationId="{00000000-0000-0000-0000-000000000000}"/>
          </ac:spMkLst>
        </pc:spChg>
      </pc:sldChg>
      <pc:sldChg chg="addSp modSp mod">
        <pc:chgData name="Juan David Buenosaires" userId="99f9c3f3-0c68-4bd0-80e5-6d18947446c3" providerId="ADAL" clId="{82C8E3F9-E538-44A9-B1F3-7FBD53CC75F7}" dt="2020-10-02T00:30:28.105" v="85" actId="12"/>
        <pc:sldMkLst>
          <pc:docMk/>
          <pc:sldMk cId="0" sldId="268"/>
        </pc:sldMkLst>
        <pc:spChg chg="add mod">
          <ac:chgData name="Juan David Buenosaires" userId="99f9c3f3-0c68-4bd0-80e5-6d18947446c3" providerId="ADAL" clId="{82C8E3F9-E538-44A9-B1F3-7FBD53CC75F7}" dt="2020-10-02T00:30:28.105" v="85" actId="12"/>
          <ac:spMkLst>
            <pc:docMk/>
            <pc:sldMk cId="0" sldId="268"/>
            <ac:spMk id="2" creationId="{D6EA6CAF-EE6D-48E5-8D33-78FB17A02AF0}"/>
          </ac:spMkLst>
        </pc:spChg>
        <pc:spChg chg="mod">
          <ac:chgData name="Juan David Buenosaires" userId="99f9c3f3-0c68-4bd0-80e5-6d18947446c3" providerId="ADAL" clId="{82C8E3F9-E538-44A9-B1F3-7FBD53CC75F7}" dt="2020-10-02T00:28:55.628" v="61" actId="27636"/>
          <ac:spMkLst>
            <pc:docMk/>
            <pc:sldMk cId="0" sldId="268"/>
            <ac:spMk id="108" creationId="{00000000-0000-0000-0000-000000000000}"/>
          </ac:spMkLst>
        </pc:spChg>
        <pc:spChg chg="mod">
          <ac:chgData name="Juan David Buenosaires" userId="99f9c3f3-0c68-4bd0-80e5-6d18947446c3" providerId="ADAL" clId="{82C8E3F9-E538-44A9-B1F3-7FBD53CC75F7}" dt="2020-10-02T00:29:09.936" v="66" actId="27636"/>
          <ac:spMkLst>
            <pc:docMk/>
            <pc:sldMk cId="0" sldId="268"/>
            <ac:spMk id="109" creationId="{00000000-0000-0000-0000-000000000000}"/>
          </ac:spMkLst>
        </pc:spChg>
      </pc:sldChg>
      <pc:sldChg chg="addSp modSp mod">
        <pc:chgData name="Juan David Buenosaires" userId="99f9c3f3-0c68-4bd0-80e5-6d18947446c3" providerId="ADAL" clId="{82C8E3F9-E538-44A9-B1F3-7FBD53CC75F7}" dt="2020-10-02T00:31:13.449" v="108" actId="108"/>
        <pc:sldMkLst>
          <pc:docMk/>
          <pc:sldMk cId="0" sldId="271"/>
        </pc:sldMkLst>
        <pc:spChg chg="add mod">
          <ac:chgData name="Juan David Buenosaires" userId="99f9c3f3-0c68-4bd0-80e5-6d18947446c3" providerId="ADAL" clId="{82C8E3F9-E538-44A9-B1F3-7FBD53CC75F7}" dt="2020-10-02T00:31:13.449" v="108" actId="108"/>
          <ac:spMkLst>
            <pc:docMk/>
            <pc:sldMk cId="0" sldId="271"/>
            <ac:spMk id="2" creationId="{9F4616D0-411F-463E-914D-CA8B63E8D6B0}"/>
          </ac:spMkLst>
        </pc:spChg>
        <pc:spChg chg="mod">
          <ac:chgData name="Juan David Buenosaires" userId="99f9c3f3-0c68-4bd0-80e5-6d18947446c3" providerId="ADAL" clId="{82C8E3F9-E538-44A9-B1F3-7FBD53CC75F7}" dt="2020-10-02T00:30:47.174" v="104" actId="5793"/>
          <ac:spMkLst>
            <pc:docMk/>
            <pc:sldMk cId="0" sldId="271"/>
            <ac:spMk id="130" creationId="{00000000-0000-0000-0000-000000000000}"/>
          </ac:spMkLst>
        </pc:spChg>
        <pc:spChg chg="mod">
          <ac:chgData name="Juan David Buenosaires" userId="99f9c3f3-0c68-4bd0-80e5-6d18947446c3" providerId="ADAL" clId="{82C8E3F9-E538-44A9-B1F3-7FBD53CC75F7}" dt="2020-10-02T00:31:00.779" v="105" actId="14100"/>
          <ac:spMkLst>
            <pc:docMk/>
            <pc:sldMk cId="0" sldId="271"/>
            <ac:spMk id="131" creationId="{00000000-0000-0000-0000-000000000000}"/>
          </ac:spMkLst>
        </pc:spChg>
      </pc:sldChg>
      <pc:sldChg chg="addSp modSp mod">
        <pc:chgData name="Juan David Buenosaires" userId="99f9c3f3-0c68-4bd0-80e5-6d18947446c3" providerId="ADAL" clId="{82C8E3F9-E538-44A9-B1F3-7FBD53CC75F7}" dt="2020-10-02T00:23:29.358" v="8" actId="20577"/>
        <pc:sldMkLst>
          <pc:docMk/>
          <pc:sldMk cId="0" sldId="280"/>
        </pc:sldMkLst>
        <pc:spChg chg="add mod">
          <ac:chgData name="Juan David Buenosaires" userId="99f9c3f3-0c68-4bd0-80e5-6d18947446c3" providerId="ADAL" clId="{82C8E3F9-E538-44A9-B1F3-7FBD53CC75F7}" dt="2020-10-02T00:23:29.358" v="8" actId="20577"/>
          <ac:spMkLst>
            <pc:docMk/>
            <pc:sldMk cId="0" sldId="280"/>
            <ac:spMk id="2" creationId="{03D035F9-004B-4589-ABD5-BE7B6AB54101}"/>
          </ac:spMkLst>
        </pc:spChg>
        <pc:spChg chg="mod">
          <ac:chgData name="Juan David Buenosaires" userId="99f9c3f3-0c68-4bd0-80e5-6d18947446c3" providerId="ADAL" clId="{82C8E3F9-E538-44A9-B1F3-7FBD53CC75F7}" dt="2020-10-02T00:23:10.580" v="5" actId="27636"/>
          <ac:spMkLst>
            <pc:docMk/>
            <pc:sldMk cId="0" sldId="280"/>
            <ac:spMk id="176" creationId="{00000000-0000-0000-0000-000000000000}"/>
          </ac:spMkLst>
        </pc:spChg>
      </pc:sldChg>
    </pc:docChg>
  </pc:docChgLst>
  <pc:docChgLst>
    <pc:chgData name="Juan David Buenosaires" userId="99f9c3f3-0c68-4bd0-80e5-6d18947446c3" providerId="ADAL" clId="{1B1A57B8-0343-4303-921C-C9FCA97E6620}"/>
    <pc:docChg chg="undo custSel addSld delSld modSld sldOrd">
      <pc:chgData name="Juan David Buenosaires" userId="99f9c3f3-0c68-4bd0-80e5-6d18947446c3" providerId="ADAL" clId="{1B1A57B8-0343-4303-921C-C9FCA97E6620}" dt="2020-10-06T23:49:40.465" v="554" actId="14100"/>
      <pc:docMkLst>
        <pc:docMk/>
      </pc:docMkLst>
      <pc:sldChg chg="addSp delSp modSp mod">
        <pc:chgData name="Juan David Buenosaires" userId="99f9c3f3-0c68-4bd0-80e5-6d18947446c3" providerId="ADAL" clId="{1B1A57B8-0343-4303-921C-C9FCA97E6620}" dt="2020-10-06T23:31:44.998" v="75" actId="14100"/>
        <pc:sldMkLst>
          <pc:docMk/>
          <pc:sldMk cId="0" sldId="256"/>
        </pc:sldMkLst>
        <pc:spChg chg="add mod">
          <ac:chgData name="Juan David Buenosaires" userId="99f9c3f3-0c68-4bd0-80e5-6d18947446c3" providerId="ADAL" clId="{1B1A57B8-0343-4303-921C-C9FCA97E6620}" dt="2020-10-06T23:29:37.418" v="51" actId="1076"/>
          <ac:spMkLst>
            <pc:docMk/>
            <pc:sldMk cId="0" sldId="256"/>
            <ac:spMk id="2" creationId="{37A0C007-C122-423F-912D-941D1B67A36F}"/>
          </ac:spMkLst>
        </pc:spChg>
        <pc:spChg chg="add del mod">
          <ac:chgData name="Juan David Buenosaires" userId="99f9c3f3-0c68-4bd0-80e5-6d18947446c3" providerId="ADAL" clId="{1B1A57B8-0343-4303-921C-C9FCA97E6620}" dt="2020-10-06T23:29:29.465" v="46" actId="478"/>
          <ac:spMkLst>
            <pc:docMk/>
            <pc:sldMk cId="0" sldId="256"/>
            <ac:spMk id="4" creationId="{815A974D-03CF-48D6-969B-29230E689614}"/>
          </ac:spMkLst>
        </pc:spChg>
        <pc:spChg chg="add mod">
          <ac:chgData name="Juan David Buenosaires" userId="99f9c3f3-0c68-4bd0-80e5-6d18947446c3" providerId="ADAL" clId="{1B1A57B8-0343-4303-921C-C9FCA97E6620}" dt="2020-10-06T23:31:39.429" v="73" actId="1076"/>
          <ac:spMkLst>
            <pc:docMk/>
            <pc:sldMk cId="0" sldId="256"/>
            <ac:spMk id="10" creationId="{332289DE-1C3A-4F93-8FAF-98CED1101B74}"/>
          </ac:spMkLst>
        </pc:spChg>
        <pc:spChg chg="add del">
          <ac:chgData name="Juan David Buenosaires" userId="99f9c3f3-0c68-4bd0-80e5-6d18947446c3" providerId="ADAL" clId="{1B1A57B8-0343-4303-921C-C9FCA97E6620}" dt="2020-10-06T23:30:44.837" v="64" actId="478"/>
          <ac:spMkLst>
            <pc:docMk/>
            <pc:sldMk cId="0" sldId="256"/>
            <ac:spMk id="11" creationId="{D7DF985A-D76F-49F6-9D9D-C7A0BA0356C2}"/>
          </ac:spMkLst>
        </pc:spChg>
        <pc:spChg chg="del mod">
          <ac:chgData name="Juan David Buenosaires" userId="99f9c3f3-0c68-4bd0-80e5-6d18947446c3" providerId="ADAL" clId="{1B1A57B8-0343-4303-921C-C9FCA97E6620}" dt="2020-10-06T23:30:15.090" v="60" actId="478"/>
          <ac:spMkLst>
            <pc:docMk/>
            <pc:sldMk cId="0" sldId="256"/>
            <ac:spMk id="73" creationId="{00000000-0000-0000-0000-000000000000}"/>
          </ac:spMkLst>
        </pc:spChg>
        <pc:spChg chg="del mod">
          <ac:chgData name="Juan David Buenosaires" userId="99f9c3f3-0c68-4bd0-80e5-6d18947446c3" providerId="ADAL" clId="{1B1A57B8-0343-4303-921C-C9FCA97E6620}" dt="2020-10-06T23:29:26.704" v="45" actId="478"/>
          <ac:spMkLst>
            <pc:docMk/>
            <pc:sldMk cId="0" sldId="256"/>
            <ac:spMk id="74" creationId="{00000000-0000-0000-0000-000000000000}"/>
          </ac:spMkLst>
        </pc:spChg>
        <pc:picChg chg="del">
          <ac:chgData name="Juan David Buenosaires" userId="99f9c3f3-0c68-4bd0-80e5-6d18947446c3" providerId="ADAL" clId="{1B1A57B8-0343-4303-921C-C9FCA97E6620}" dt="2020-10-06T23:30:07.569" v="57" actId="478"/>
          <ac:picMkLst>
            <pc:docMk/>
            <pc:sldMk cId="0" sldId="256"/>
            <ac:picMk id="5" creationId="{00000000-0000-0000-0000-000000000000}"/>
          </ac:picMkLst>
        </pc:picChg>
        <pc:picChg chg="del">
          <ac:chgData name="Juan David Buenosaires" userId="99f9c3f3-0c68-4bd0-80e5-6d18947446c3" providerId="ADAL" clId="{1B1A57B8-0343-4303-921C-C9FCA97E6620}" dt="2020-10-06T23:30:08.648" v="58" actId="478"/>
          <ac:picMkLst>
            <pc:docMk/>
            <pc:sldMk cId="0" sldId="256"/>
            <ac:picMk id="6" creationId="{00000000-0000-0000-0000-000000000000}"/>
          </ac:picMkLst>
        </pc:picChg>
        <pc:picChg chg="add del">
          <ac:chgData name="Juan David Buenosaires" userId="99f9c3f3-0c68-4bd0-80e5-6d18947446c3" providerId="ADAL" clId="{1B1A57B8-0343-4303-921C-C9FCA97E6620}" dt="2020-10-06T23:31:02.118" v="66"/>
          <ac:picMkLst>
            <pc:docMk/>
            <pc:sldMk cId="0" sldId="256"/>
            <ac:picMk id="7" creationId="{B27D1475-E881-436B-9F54-EDDEA00E9CCA}"/>
          </ac:picMkLst>
        </pc:picChg>
        <pc:picChg chg="add mod modCrop">
          <ac:chgData name="Juan David Buenosaires" userId="99f9c3f3-0c68-4bd0-80e5-6d18947446c3" providerId="ADAL" clId="{1B1A57B8-0343-4303-921C-C9FCA97E6620}" dt="2020-10-06T23:31:44.998" v="75" actId="14100"/>
          <ac:picMkLst>
            <pc:docMk/>
            <pc:sldMk cId="0" sldId="256"/>
            <ac:picMk id="13" creationId="{28A4391A-C127-406C-8A5E-3A2293D969E1}"/>
          </ac:picMkLst>
        </pc:picChg>
      </pc:sldChg>
      <pc:sldChg chg="add del">
        <pc:chgData name="Juan David Buenosaires" userId="99f9c3f3-0c68-4bd0-80e5-6d18947446c3" providerId="ADAL" clId="{1B1A57B8-0343-4303-921C-C9FCA97E6620}" dt="2020-10-06T23:44:26.205" v="488" actId="47"/>
        <pc:sldMkLst>
          <pc:docMk/>
          <pc:sldMk cId="0" sldId="257"/>
        </pc:sldMkLst>
      </pc:sldChg>
      <pc:sldChg chg="del">
        <pc:chgData name="Juan David Buenosaires" userId="99f9c3f3-0c68-4bd0-80e5-6d18947446c3" providerId="ADAL" clId="{1B1A57B8-0343-4303-921C-C9FCA97E6620}" dt="2020-10-06T23:29:52.869" v="52" actId="47"/>
        <pc:sldMkLst>
          <pc:docMk/>
          <pc:sldMk cId="0" sldId="258"/>
        </pc:sldMkLst>
      </pc:sldChg>
      <pc:sldChg chg="del ord">
        <pc:chgData name="Juan David Buenosaires" userId="99f9c3f3-0c68-4bd0-80e5-6d18947446c3" providerId="ADAL" clId="{1B1A57B8-0343-4303-921C-C9FCA97E6620}" dt="2020-10-06T23:31:49.604" v="76" actId="47"/>
        <pc:sldMkLst>
          <pc:docMk/>
          <pc:sldMk cId="0" sldId="259"/>
        </pc:sldMkLst>
      </pc:sldChg>
      <pc:sldChg chg="del">
        <pc:chgData name="Juan David Buenosaires" userId="99f9c3f3-0c68-4bd0-80e5-6d18947446c3" providerId="ADAL" clId="{1B1A57B8-0343-4303-921C-C9FCA97E6620}" dt="2020-10-06T23:31:52.493" v="77" actId="47"/>
        <pc:sldMkLst>
          <pc:docMk/>
          <pc:sldMk cId="0" sldId="263"/>
        </pc:sldMkLst>
      </pc:sldChg>
      <pc:sldChg chg="del">
        <pc:chgData name="Juan David Buenosaires" userId="99f9c3f3-0c68-4bd0-80e5-6d18947446c3" providerId="ADAL" clId="{1B1A57B8-0343-4303-921C-C9FCA97E6620}" dt="2020-10-06T23:31:57.267" v="79" actId="47"/>
        <pc:sldMkLst>
          <pc:docMk/>
          <pc:sldMk cId="0" sldId="264"/>
        </pc:sldMkLst>
      </pc:sldChg>
      <pc:sldChg chg="addSp delSp modSp mod ord">
        <pc:chgData name="Juan David Buenosaires" userId="99f9c3f3-0c68-4bd0-80e5-6d18947446c3" providerId="ADAL" clId="{1B1A57B8-0343-4303-921C-C9FCA97E6620}" dt="2020-10-06T23:44:00.689" v="484" actId="1076"/>
        <pc:sldMkLst>
          <pc:docMk/>
          <pc:sldMk cId="0" sldId="265"/>
        </pc:sldMkLst>
        <pc:spChg chg="add del mod">
          <ac:chgData name="Juan David Buenosaires" userId="99f9c3f3-0c68-4bd0-80e5-6d18947446c3" providerId="ADAL" clId="{1B1A57B8-0343-4303-921C-C9FCA97E6620}" dt="2020-10-06T23:43:05.607" v="432" actId="478"/>
          <ac:spMkLst>
            <pc:docMk/>
            <pc:sldMk cId="0" sldId="265"/>
            <ac:spMk id="3" creationId="{AAC004A3-C9F9-40A2-81B4-BEA1524DBF0F}"/>
          </ac:spMkLst>
        </pc:spChg>
        <pc:spChg chg="mod">
          <ac:chgData name="Juan David Buenosaires" userId="99f9c3f3-0c68-4bd0-80e5-6d18947446c3" providerId="ADAL" clId="{1B1A57B8-0343-4303-921C-C9FCA97E6620}" dt="2020-10-06T23:44:00.689" v="484" actId="1076"/>
          <ac:spMkLst>
            <pc:docMk/>
            <pc:sldMk cId="0" sldId="265"/>
            <ac:spMk id="100" creationId="{00000000-0000-0000-0000-000000000000}"/>
          </ac:spMkLst>
        </pc:spChg>
        <pc:spChg chg="del">
          <ac:chgData name="Juan David Buenosaires" userId="99f9c3f3-0c68-4bd0-80e5-6d18947446c3" providerId="ADAL" clId="{1B1A57B8-0343-4303-921C-C9FCA97E6620}" dt="2020-10-06T23:43:01.990" v="431" actId="478"/>
          <ac:spMkLst>
            <pc:docMk/>
            <pc:sldMk cId="0" sldId="265"/>
            <ac:spMk id="101" creationId="{00000000-0000-0000-0000-000000000000}"/>
          </ac:spMkLst>
        </pc:spChg>
        <pc:picChg chg="add mod">
          <ac:chgData name="Juan David Buenosaires" userId="99f9c3f3-0c68-4bd0-80e5-6d18947446c3" providerId="ADAL" clId="{1B1A57B8-0343-4303-921C-C9FCA97E6620}" dt="2020-10-06T23:43:46.047" v="481" actId="14100"/>
          <ac:picMkLst>
            <pc:docMk/>
            <pc:sldMk cId="0" sldId="265"/>
            <ac:picMk id="7" creationId="{5F26B869-6620-4875-A673-C8FCC1CD057A}"/>
          </ac:picMkLst>
        </pc:picChg>
      </pc:sldChg>
      <pc:sldChg chg="del">
        <pc:chgData name="Juan David Buenosaires" userId="99f9c3f3-0c68-4bd0-80e5-6d18947446c3" providerId="ADAL" clId="{1B1A57B8-0343-4303-921C-C9FCA97E6620}" dt="2020-10-06T23:37:37.921" v="418" actId="47"/>
        <pc:sldMkLst>
          <pc:docMk/>
          <pc:sldMk cId="0" sldId="266"/>
        </pc:sldMkLst>
      </pc:sldChg>
      <pc:sldChg chg="del">
        <pc:chgData name="Juan David Buenosaires" userId="99f9c3f3-0c68-4bd0-80e5-6d18947446c3" providerId="ADAL" clId="{1B1A57B8-0343-4303-921C-C9FCA97E6620}" dt="2020-10-06T23:31:54.243" v="78" actId="47"/>
        <pc:sldMkLst>
          <pc:docMk/>
          <pc:sldMk cId="0" sldId="267"/>
        </pc:sldMkLst>
      </pc:sldChg>
      <pc:sldChg chg="delSp modSp del mod">
        <pc:chgData name="Juan David Buenosaires" userId="99f9c3f3-0c68-4bd0-80e5-6d18947446c3" providerId="ADAL" clId="{1B1A57B8-0343-4303-921C-C9FCA97E6620}" dt="2020-10-06T23:37:42.116" v="419" actId="47"/>
        <pc:sldMkLst>
          <pc:docMk/>
          <pc:sldMk cId="0" sldId="268"/>
        </pc:sldMkLst>
        <pc:spChg chg="del">
          <ac:chgData name="Juan David Buenosaires" userId="99f9c3f3-0c68-4bd0-80e5-6d18947446c3" providerId="ADAL" clId="{1B1A57B8-0343-4303-921C-C9FCA97E6620}" dt="2020-10-06T23:37:26.383" v="415" actId="478"/>
          <ac:spMkLst>
            <pc:docMk/>
            <pc:sldMk cId="0" sldId="268"/>
            <ac:spMk id="2" creationId="{D6EA6CAF-EE6D-48E5-8D33-78FB17A02AF0}"/>
          </ac:spMkLst>
        </pc:spChg>
        <pc:spChg chg="mod">
          <ac:chgData name="Juan David Buenosaires" userId="99f9c3f3-0c68-4bd0-80e5-6d18947446c3" providerId="ADAL" clId="{1B1A57B8-0343-4303-921C-C9FCA97E6620}" dt="2020-10-06T23:37:29.243" v="417" actId="27636"/>
          <ac:spMkLst>
            <pc:docMk/>
            <pc:sldMk cId="0" sldId="268"/>
            <ac:spMk id="109" creationId="{00000000-0000-0000-0000-000000000000}"/>
          </ac:spMkLst>
        </pc:spChg>
      </pc:sldChg>
      <pc:sldChg chg="del">
        <pc:chgData name="Juan David Buenosaires" userId="99f9c3f3-0c68-4bd0-80e5-6d18947446c3" providerId="ADAL" clId="{1B1A57B8-0343-4303-921C-C9FCA97E6620}" dt="2020-10-06T23:44:26.205" v="488" actId="47"/>
        <pc:sldMkLst>
          <pc:docMk/>
          <pc:sldMk cId="0" sldId="269"/>
        </pc:sldMkLst>
      </pc:sldChg>
      <pc:sldChg chg="del">
        <pc:chgData name="Juan David Buenosaires" userId="99f9c3f3-0c68-4bd0-80e5-6d18947446c3" providerId="ADAL" clId="{1B1A57B8-0343-4303-921C-C9FCA97E6620}" dt="2020-10-06T23:37:48.336" v="420" actId="47"/>
        <pc:sldMkLst>
          <pc:docMk/>
          <pc:sldMk cId="0" sldId="270"/>
        </pc:sldMkLst>
      </pc:sldChg>
      <pc:sldChg chg="del">
        <pc:chgData name="Juan David Buenosaires" userId="99f9c3f3-0c68-4bd0-80e5-6d18947446c3" providerId="ADAL" clId="{1B1A57B8-0343-4303-921C-C9FCA97E6620}" dt="2020-10-06T23:46:59.865" v="524" actId="47"/>
        <pc:sldMkLst>
          <pc:docMk/>
          <pc:sldMk cId="0" sldId="271"/>
        </pc:sldMkLst>
      </pc:sldChg>
      <pc:sldChg chg="modSp mod">
        <pc:chgData name="Juan David Buenosaires" userId="99f9c3f3-0c68-4bd0-80e5-6d18947446c3" providerId="ADAL" clId="{1B1A57B8-0343-4303-921C-C9FCA97E6620}" dt="2020-10-06T23:49:28.949" v="552" actId="14100"/>
        <pc:sldMkLst>
          <pc:docMk/>
          <pc:sldMk cId="0" sldId="272"/>
        </pc:sldMkLst>
        <pc:spChg chg="mod">
          <ac:chgData name="Juan David Buenosaires" userId="99f9c3f3-0c68-4bd0-80e5-6d18947446c3" providerId="ADAL" clId="{1B1A57B8-0343-4303-921C-C9FCA97E6620}" dt="2020-10-06T23:49:25.098" v="551" actId="1076"/>
          <ac:spMkLst>
            <pc:docMk/>
            <pc:sldMk cId="0" sldId="272"/>
            <ac:spMk id="6" creationId="{00000000-0000-0000-0000-000000000000}"/>
          </ac:spMkLst>
        </pc:spChg>
        <pc:spChg chg="mod">
          <ac:chgData name="Juan David Buenosaires" userId="99f9c3f3-0c68-4bd0-80e5-6d18947446c3" providerId="ADAL" clId="{1B1A57B8-0343-4303-921C-C9FCA97E6620}" dt="2020-10-06T23:48:24.870" v="539" actId="14100"/>
          <ac:spMkLst>
            <pc:docMk/>
            <pc:sldMk cId="0" sldId="272"/>
            <ac:spMk id="133" creationId="{00000000-0000-0000-0000-000000000000}"/>
          </ac:spMkLst>
        </pc:spChg>
        <pc:picChg chg="mod">
          <ac:chgData name="Juan David Buenosaires" userId="99f9c3f3-0c68-4bd0-80e5-6d18947446c3" providerId="ADAL" clId="{1B1A57B8-0343-4303-921C-C9FCA97E6620}" dt="2020-10-06T23:48:40.328" v="543" actId="1076"/>
          <ac:picMkLst>
            <pc:docMk/>
            <pc:sldMk cId="0" sldId="272"/>
            <ac:picMk id="134" creationId="{00000000-0000-0000-0000-000000000000}"/>
          </ac:picMkLst>
        </pc:picChg>
        <pc:picChg chg="mod">
          <ac:chgData name="Juan David Buenosaires" userId="99f9c3f3-0c68-4bd0-80e5-6d18947446c3" providerId="ADAL" clId="{1B1A57B8-0343-4303-921C-C9FCA97E6620}" dt="2020-10-06T23:49:28.949" v="552" actId="14100"/>
          <ac:picMkLst>
            <pc:docMk/>
            <pc:sldMk cId="0" sldId="272"/>
            <ac:picMk id="136" creationId="{00000000-0000-0000-0000-000000000000}"/>
          </ac:picMkLst>
        </pc:picChg>
      </pc:sldChg>
      <pc:sldChg chg="modSp mod">
        <pc:chgData name="Juan David Buenosaires" userId="99f9c3f3-0c68-4bd0-80e5-6d18947446c3" providerId="ADAL" clId="{1B1A57B8-0343-4303-921C-C9FCA97E6620}" dt="2020-10-06T23:49:40.465" v="554" actId="14100"/>
        <pc:sldMkLst>
          <pc:docMk/>
          <pc:sldMk cId="0" sldId="273"/>
        </pc:sldMkLst>
        <pc:spChg chg="mod">
          <ac:chgData name="Juan David Buenosaires" userId="99f9c3f3-0c68-4bd0-80e5-6d18947446c3" providerId="ADAL" clId="{1B1A57B8-0343-4303-921C-C9FCA97E6620}" dt="2020-10-06T23:49:40.465" v="554" actId="14100"/>
          <ac:spMkLst>
            <pc:docMk/>
            <pc:sldMk cId="0" sldId="273"/>
            <ac:spMk id="6" creationId="{00000000-0000-0000-0000-000000000000}"/>
          </ac:spMkLst>
        </pc:spChg>
        <pc:spChg chg="mod">
          <ac:chgData name="Juan David Buenosaires" userId="99f9c3f3-0c68-4bd0-80e5-6d18947446c3" providerId="ADAL" clId="{1B1A57B8-0343-4303-921C-C9FCA97E6620}" dt="2020-10-06T23:49:09.219" v="548" actId="14100"/>
          <ac:spMkLst>
            <pc:docMk/>
            <pc:sldMk cId="0" sldId="273"/>
            <ac:spMk id="138" creationId="{00000000-0000-0000-0000-000000000000}"/>
          </ac:spMkLst>
        </pc:spChg>
        <pc:picChg chg="mod">
          <ac:chgData name="Juan David Buenosaires" userId="99f9c3f3-0c68-4bd0-80e5-6d18947446c3" providerId="ADAL" clId="{1B1A57B8-0343-4303-921C-C9FCA97E6620}" dt="2020-10-06T23:49:35.610" v="553" actId="14100"/>
          <ac:picMkLst>
            <pc:docMk/>
            <pc:sldMk cId="0" sldId="273"/>
            <ac:picMk id="141" creationId="{00000000-0000-0000-0000-000000000000}"/>
          </ac:picMkLst>
        </pc:picChg>
      </pc:sldChg>
      <pc:sldChg chg="del">
        <pc:chgData name="Juan David Buenosaires" userId="99f9c3f3-0c68-4bd0-80e5-6d18947446c3" providerId="ADAL" clId="{1B1A57B8-0343-4303-921C-C9FCA97E6620}" dt="2020-10-06T23:47:41.574" v="529" actId="47"/>
        <pc:sldMkLst>
          <pc:docMk/>
          <pc:sldMk cId="0" sldId="274"/>
        </pc:sldMkLst>
      </pc:sldChg>
      <pc:sldChg chg="del">
        <pc:chgData name="Juan David Buenosaires" userId="99f9c3f3-0c68-4bd0-80e5-6d18947446c3" providerId="ADAL" clId="{1B1A57B8-0343-4303-921C-C9FCA97E6620}" dt="2020-10-06T23:47:24.692" v="525" actId="47"/>
        <pc:sldMkLst>
          <pc:docMk/>
          <pc:sldMk cId="0" sldId="275"/>
        </pc:sldMkLst>
      </pc:sldChg>
      <pc:sldChg chg="del">
        <pc:chgData name="Juan David Buenosaires" userId="99f9c3f3-0c68-4bd0-80e5-6d18947446c3" providerId="ADAL" clId="{1B1A57B8-0343-4303-921C-C9FCA97E6620}" dt="2020-10-06T23:47:42.612" v="530" actId="47"/>
        <pc:sldMkLst>
          <pc:docMk/>
          <pc:sldMk cId="0" sldId="276"/>
        </pc:sldMkLst>
      </pc:sldChg>
      <pc:sldChg chg="del">
        <pc:chgData name="Juan David Buenosaires" userId="99f9c3f3-0c68-4bd0-80e5-6d18947446c3" providerId="ADAL" clId="{1B1A57B8-0343-4303-921C-C9FCA97E6620}" dt="2020-10-06T23:47:25.616" v="526" actId="47"/>
        <pc:sldMkLst>
          <pc:docMk/>
          <pc:sldMk cId="0" sldId="277"/>
        </pc:sldMkLst>
      </pc:sldChg>
      <pc:sldChg chg="del">
        <pc:chgData name="Juan David Buenosaires" userId="99f9c3f3-0c68-4bd0-80e5-6d18947446c3" providerId="ADAL" clId="{1B1A57B8-0343-4303-921C-C9FCA97E6620}" dt="2020-10-06T23:47:29.111" v="527" actId="47"/>
        <pc:sldMkLst>
          <pc:docMk/>
          <pc:sldMk cId="0" sldId="278"/>
        </pc:sldMkLst>
      </pc:sldChg>
      <pc:sldChg chg="del ord">
        <pc:chgData name="Juan David Buenosaires" userId="99f9c3f3-0c68-4bd0-80e5-6d18947446c3" providerId="ADAL" clId="{1B1A57B8-0343-4303-921C-C9FCA97E6620}" dt="2020-10-06T23:46:54.940" v="523" actId="47"/>
        <pc:sldMkLst>
          <pc:docMk/>
          <pc:sldMk cId="0" sldId="279"/>
        </pc:sldMkLst>
      </pc:sldChg>
      <pc:sldChg chg="addSp delSp modSp mod ord">
        <pc:chgData name="Juan David Buenosaires" userId="99f9c3f3-0c68-4bd0-80e5-6d18947446c3" providerId="ADAL" clId="{1B1A57B8-0343-4303-921C-C9FCA97E6620}" dt="2020-10-06T23:47:58.875" v="536"/>
        <pc:sldMkLst>
          <pc:docMk/>
          <pc:sldMk cId="0" sldId="280"/>
        </pc:sldMkLst>
        <pc:spChg chg="mod">
          <ac:chgData name="Juan David Buenosaires" userId="99f9c3f3-0c68-4bd0-80e5-6d18947446c3" providerId="ADAL" clId="{1B1A57B8-0343-4303-921C-C9FCA97E6620}" dt="2020-10-06T23:47:57.418" v="534" actId="1076"/>
          <ac:spMkLst>
            <pc:docMk/>
            <pc:sldMk cId="0" sldId="280"/>
            <ac:spMk id="2" creationId="{03D035F9-004B-4589-ABD5-BE7B6AB54101}"/>
          </ac:spMkLst>
        </pc:spChg>
        <pc:spChg chg="add del mod">
          <ac:chgData name="Juan David Buenosaires" userId="99f9c3f3-0c68-4bd0-80e5-6d18947446c3" providerId="ADAL" clId="{1B1A57B8-0343-4303-921C-C9FCA97E6620}" dt="2020-10-06T23:47:51.857" v="532" actId="478"/>
          <ac:spMkLst>
            <pc:docMk/>
            <pc:sldMk cId="0" sldId="280"/>
            <ac:spMk id="5" creationId="{B8FA025B-1AD5-4FC0-99E2-D287853A7E33}"/>
          </ac:spMkLst>
        </pc:spChg>
        <pc:spChg chg="del">
          <ac:chgData name="Juan David Buenosaires" userId="99f9c3f3-0c68-4bd0-80e5-6d18947446c3" providerId="ADAL" clId="{1B1A57B8-0343-4303-921C-C9FCA97E6620}" dt="2020-10-06T23:47:49.124" v="531" actId="478"/>
          <ac:spMkLst>
            <pc:docMk/>
            <pc:sldMk cId="0" sldId="280"/>
            <ac:spMk id="176" creationId="{00000000-0000-0000-0000-000000000000}"/>
          </ac:spMkLst>
        </pc:spChg>
      </pc:sldChg>
      <pc:sldChg chg="del">
        <pc:chgData name="Juan David Buenosaires" userId="99f9c3f3-0c68-4bd0-80e5-6d18947446c3" providerId="ADAL" clId="{1B1A57B8-0343-4303-921C-C9FCA97E6620}" dt="2020-10-06T23:47:32.335" v="528" actId="47"/>
        <pc:sldMkLst>
          <pc:docMk/>
          <pc:sldMk cId="0" sldId="282"/>
        </pc:sldMkLst>
      </pc:sldChg>
      <pc:sldChg chg="addSp modSp mod ord">
        <pc:chgData name="Juan David Buenosaires" userId="99f9c3f3-0c68-4bd0-80e5-6d18947446c3" providerId="ADAL" clId="{1B1A57B8-0343-4303-921C-C9FCA97E6620}" dt="2020-10-06T23:46:40.329" v="522" actId="20577"/>
        <pc:sldMkLst>
          <pc:docMk/>
          <pc:sldMk cId="1747277793" sldId="285"/>
        </pc:sldMkLst>
        <pc:spChg chg="add mod">
          <ac:chgData name="Juan David Buenosaires" userId="99f9c3f3-0c68-4bd0-80e5-6d18947446c3" providerId="ADAL" clId="{1B1A57B8-0343-4303-921C-C9FCA97E6620}" dt="2020-10-06T23:46:40.329" v="522" actId="20577"/>
          <ac:spMkLst>
            <pc:docMk/>
            <pc:sldMk cId="1747277793" sldId="285"/>
            <ac:spMk id="4" creationId="{C89DC857-DE18-46CB-9A40-F9AA1F50B9E7}"/>
          </ac:spMkLst>
        </pc:spChg>
        <pc:spChg chg="mod">
          <ac:chgData name="Juan David Buenosaires" userId="99f9c3f3-0c68-4bd0-80e5-6d18947446c3" providerId="ADAL" clId="{1B1A57B8-0343-4303-921C-C9FCA97E6620}" dt="2020-10-06T23:32:23.627" v="84" actId="14100"/>
          <ac:spMkLst>
            <pc:docMk/>
            <pc:sldMk cId="1747277793" sldId="285"/>
            <ac:spMk id="95" creationId="{00000000-0000-0000-0000-000000000000}"/>
          </ac:spMkLst>
        </pc:spChg>
      </pc:sldChg>
      <pc:sldChg chg="new del">
        <pc:chgData name="Juan David Buenosaires" userId="99f9c3f3-0c68-4bd0-80e5-6d18947446c3" providerId="ADAL" clId="{1B1A57B8-0343-4303-921C-C9FCA97E6620}" dt="2020-10-06T23:28:32.370" v="1" actId="680"/>
        <pc:sldMkLst>
          <pc:docMk/>
          <pc:sldMk cId="2523048314" sldId="286"/>
        </pc:sldMkLst>
      </pc:sldChg>
      <pc:sldChg chg="addSp delSp modSp new del mod">
        <pc:chgData name="Juan David Buenosaires" userId="99f9c3f3-0c68-4bd0-80e5-6d18947446c3" providerId="ADAL" clId="{1B1A57B8-0343-4303-921C-C9FCA97E6620}" dt="2020-10-06T23:44:03.761" v="485" actId="47"/>
        <pc:sldMkLst>
          <pc:docMk/>
          <pc:sldMk cId="3906098763" sldId="286"/>
        </pc:sldMkLst>
        <pc:spChg chg="del">
          <ac:chgData name="Juan David Buenosaires" userId="99f9c3f3-0c68-4bd0-80e5-6d18947446c3" providerId="ADAL" clId="{1B1A57B8-0343-4303-921C-C9FCA97E6620}" dt="2020-10-06T23:42:11.134" v="422" actId="478"/>
          <ac:spMkLst>
            <pc:docMk/>
            <pc:sldMk cId="3906098763" sldId="286"/>
            <ac:spMk id="2" creationId="{5B9B63EA-F946-4623-806B-CCED2CD05ECB}"/>
          </ac:spMkLst>
        </pc:spChg>
        <pc:picChg chg="add mod">
          <ac:chgData name="Juan David Buenosaires" userId="99f9c3f3-0c68-4bd0-80e5-6d18947446c3" providerId="ADAL" clId="{1B1A57B8-0343-4303-921C-C9FCA97E6620}" dt="2020-10-06T23:42:21.792" v="426" actId="1076"/>
          <ac:picMkLst>
            <pc:docMk/>
            <pc:sldMk cId="3906098763" sldId="286"/>
            <ac:picMk id="3" creationId="{30DFFF9C-3599-466A-90A9-6304909BA7F1}"/>
          </ac:picMkLst>
        </pc:picChg>
      </pc:sldChg>
      <pc:sldMasterChg chg="delSldLayout">
        <pc:chgData name="Juan David Buenosaires" userId="99f9c3f3-0c68-4bd0-80e5-6d18947446c3" providerId="ADAL" clId="{1B1A57B8-0343-4303-921C-C9FCA97E6620}" dt="2020-10-06T23:47:32.335" v="528" actId="47"/>
        <pc:sldMasterMkLst>
          <pc:docMk/>
          <pc:sldMasterMk cId="0" sldId="2147483648"/>
        </pc:sldMasterMkLst>
        <pc:sldLayoutChg chg="del">
          <pc:chgData name="Juan David Buenosaires" userId="99f9c3f3-0c68-4bd0-80e5-6d18947446c3" providerId="ADAL" clId="{1B1A57B8-0343-4303-921C-C9FCA97E6620}" dt="2020-10-06T23:47:32.335" v="528" actId="47"/>
          <pc:sldLayoutMkLst>
            <pc:docMk/>
            <pc:sldMasterMk cId="0" sldId="2147483648"/>
            <pc:sldLayoutMk cId="0" sldId="2147483652"/>
          </pc:sldLayoutMkLst>
        </pc:sldLayoutChg>
        <pc:sldLayoutChg chg="del">
          <pc:chgData name="Juan David Buenosaires" userId="99f9c3f3-0c68-4bd0-80e5-6d18947446c3" providerId="ADAL" clId="{1B1A57B8-0343-4303-921C-C9FCA97E6620}" dt="2020-10-06T23:31:54.243" v="78" actId="47"/>
          <pc:sldLayoutMkLst>
            <pc:docMk/>
            <pc:sldMasterMk cId="0" sldId="2147483648"/>
            <pc:sldLayoutMk cId="0" sldId="2147483660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71" name="Shape 7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882981890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1pPr>
    <a:lvl2pPr indent="228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2pPr>
    <a:lvl3pPr indent="457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3pPr>
    <a:lvl4pPr indent="685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4pPr>
    <a:lvl5pPr indent="9144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5pPr>
    <a:lvl6pPr indent="11430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6pPr>
    <a:lvl7pPr indent="1371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7pPr>
    <a:lvl8pPr indent="1600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8pPr>
    <a:lvl9pPr indent="1828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/>
        </p:nvSpPr>
        <p:spPr>
          <a:xfrm>
            <a:off x="406400" y="8623300"/>
            <a:ext cx="12192001" cy="1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ln w="12700">
            <a:solidFill>
              <a:srgbClr val="7996B9"/>
            </a:solidFill>
            <a:miter lim="400000"/>
          </a:ln>
        </p:spPr>
        <p:txBody>
          <a:bodyPr lIns="0" tIns="0" rIns="0" bIns="0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406400" y="8674100"/>
            <a:ext cx="12192001" cy="1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ln w="12700">
            <a:solidFill>
              <a:srgbClr val="7996B9"/>
            </a:solidFill>
            <a:miter lim="400000"/>
          </a:ln>
        </p:spPr>
        <p:txBody>
          <a:bodyPr lIns="0" tIns="0" rIns="0" bIns="0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xfrm>
            <a:off x="355600" y="5905500"/>
            <a:ext cx="12293600" cy="2108200"/>
          </a:xfrm>
          <a:prstGeom prst="rect">
            <a:avLst/>
          </a:prstGeom>
          <a:ln>
            <a:miter lim="400000"/>
          </a:ln>
        </p:spPr>
        <p:txBody>
          <a:bodyPr lIns="0" tIns="0" rIns="0" bIns="0" anchor="b">
            <a:normAutofit/>
          </a:bodyPr>
          <a:lstStyle>
            <a:lvl1pPr algn="l" defTabSz="584200">
              <a:defRPr sz="6400" spc="-128">
                <a:solidFill>
                  <a:srgbClr val="314864"/>
                </a:solidFill>
                <a:uFillTx/>
                <a:latin typeface="+mn-lt"/>
                <a:ea typeface="+mn-ea"/>
                <a:cs typeface="+mn-cs"/>
                <a:sym typeface="Didot"/>
              </a:defRPr>
            </a:lvl1pPr>
          </a:lstStyle>
          <a:p>
            <a:pPr lvl="0">
              <a:defRPr sz="1800" spc="0">
                <a:solidFill>
                  <a:srgbClr val="000000"/>
                </a:solidFill>
              </a:defRPr>
            </a:pPr>
            <a:r>
              <a:rPr sz="6400" spc="-128">
                <a:solidFill>
                  <a:srgbClr val="314864"/>
                </a:solidFill>
              </a:rPr>
              <a:t>Title Text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idx="1"/>
          </p:nvPr>
        </p:nvSpPr>
        <p:spPr>
          <a:xfrm>
            <a:off x="355600" y="8001000"/>
            <a:ext cx="12293600" cy="508000"/>
          </a:xfrm>
          <a:prstGeom prst="rect">
            <a:avLst/>
          </a:prstGeom>
          <a:ln>
            <a:miter lim="400000"/>
          </a:ln>
        </p:spPr>
        <p:txBody>
          <a:bodyPr lIns="0" tIns="0" rIns="0" bIns="0">
            <a:normAutofit/>
          </a:bodyPr>
          <a:lstStyle>
            <a:lvl1pPr marL="0" indent="0" defTabSz="58420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1pPr>
            <a:lvl2pPr marL="0" indent="228600" defTabSz="58420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2pPr>
            <a:lvl3pPr marL="0" indent="457200" defTabSz="58420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3pPr>
            <a:lvl4pPr marL="0" indent="685800" defTabSz="58420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4pPr>
            <a:lvl5pPr marL="0" indent="914400" defTabSz="58420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5C86B9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5C86B9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5C86B9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5C86B9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5C86B9"/>
                </a:solidFill>
              </a:rPr>
              <a:t>Body Level Five</a:t>
            </a:r>
          </a:p>
        </p:txBody>
      </p:sp>
      <p:pic>
        <p:nvPicPr>
          <p:cNvPr id="16" name="UNF_LOGO_HORZ_PMS_BlueGray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9814540" y="8451139"/>
            <a:ext cx="3231337" cy="131356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6800">
                <a:solidFill>
                  <a:srgbClr val="515151"/>
                </a:solidFill>
                <a:uFill>
                  <a:solidFill>
                    <a:srgbClr val="515151"/>
                  </a:solidFill>
                </a:uFill>
              </a:rPr>
              <a:t>Title Text</a:t>
            </a:r>
          </a:p>
        </p:txBody>
      </p:sp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6800">
                <a:solidFill>
                  <a:srgbClr val="515151"/>
                </a:solidFill>
                <a:uFill>
                  <a:solidFill>
                    <a:srgbClr val="515151"/>
                  </a:solidFill>
                </a:uFill>
              </a:rPr>
              <a:t>Title Text</a:t>
            </a:r>
          </a:p>
        </p:txBody>
      </p:sp>
      <p:sp>
        <p:nvSpPr>
          <p:cNvPr id="68" name="Shape 6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2pPr marL="662565" indent="-311727">
              <a:spcBef>
                <a:spcPts val="600"/>
              </a:spcBef>
              <a:buClr>
                <a:srgbClr val="BEC8CC"/>
              </a:buClr>
              <a:defRPr sz="3000"/>
            </a:lvl2pPr>
            <a:lvl3pPr marL="899477" indent="-320039">
              <a:spcBef>
                <a:spcPts val="600"/>
              </a:spcBef>
              <a:defRPr sz="2800"/>
            </a:lvl3pPr>
            <a:lvl4pPr marL="1112837" indent="-304800">
              <a:spcBef>
                <a:spcPts val="600"/>
              </a:spcBef>
              <a:buClr>
                <a:srgbClr val="BEC8CC"/>
              </a:buClr>
              <a:defRPr sz="2400"/>
            </a:lvl4pPr>
            <a:lvl5pPr marL="1341437" indent="-304800">
              <a:spcBef>
                <a:spcPts val="600"/>
              </a:spcBef>
              <a:defRPr sz="2400"/>
            </a:lvl5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3400">
                <a:solidFill>
                  <a:srgbClr val="515151"/>
                </a:solidFill>
                <a:uFill>
                  <a:solidFill>
                    <a:srgbClr val="515151"/>
                  </a:solidFill>
                </a:u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  <a:uFillTx/>
              </a:defRPr>
            </a:pPr>
            <a:r>
              <a:rPr sz="3000">
                <a:solidFill>
                  <a:srgbClr val="515151"/>
                </a:solidFill>
                <a:uFill>
                  <a:solidFill>
                    <a:srgbClr val="515151"/>
                  </a:solidFill>
                </a:u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  <a:uFillTx/>
              </a:defRPr>
            </a:pPr>
            <a:r>
              <a:rPr sz="2800">
                <a:solidFill>
                  <a:srgbClr val="515151"/>
                </a:solidFill>
                <a:uFill>
                  <a:solidFill>
                    <a:srgbClr val="515151"/>
                  </a:solidFill>
                </a:u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515151"/>
                </a:solidFill>
                <a:uFill>
                  <a:solidFill>
                    <a:srgbClr val="515151"/>
                  </a:solidFill>
                </a:u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515151"/>
                </a:solidFill>
                <a:uFill>
                  <a:solidFill>
                    <a:srgbClr val="515151"/>
                  </a:solidFill>
                </a:uFill>
              </a:rPr>
              <a:t>Body Level Five</a:t>
            </a:r>
          </a:p>
        </p:txBody>
      </p:sp>
      <p:sp>
        <p:nvSpPr>
          <p:cNvPr id="69" name="Shape 6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>
            <a:off x="406400" y="8623300"/>
            <a:ext cx="12192001" cy="1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ln w="12700">
            <a:solidFill>
              <a:srgbClr val="7996B9"/>
            </a:solidFill>
            <a:miter lim="400000"/>
          </a:ln>
        </p:spPr>
        <p:txBody>
          <a:bodyPr lIns="0" tIns="0" rIns="0" bIns="0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9" name="Shape 19"/>
          <p:cNvSpPr/>
          <p:nvPr/>
        </p:nvSpPr>
        <p:spPr>
          <a:xfrm>
            <a:off x="406400" y="8674100"/>
            <a:ext cx="12192001" cy="1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ln w="12700">
            <a:solidFill>
              <a:srgbClr val="7996B9"/>
            </a:solidFill>
            <a:miter lim="400000"/>
          </a:ln>
        </p:spPr>
        <p:txBody>
          <a:bodyPr lIns="0" tIns="0" rIns="0" bIns="0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xfrm>
            <a:off x="355600" y="6908800"/>
            <a:ext cx="12293600" cy="1104900"/>
          </a:xfrm>
          <a:prstGeom prst="rect">
            <a:avLst/>
          </a:prstGeom>
          <a:ln>
            <a:miter lim="400000"/>
          </a:ln>
        </p:spPr>
        <p:txBody>
          <a:bodyPr lIns="0" tIns="0" rIns="0" bIns="0" anchor="b">
            <a:normAutofit/>
          </a:bodyPr>
          <a:lstStyle>
            <a:lvl1pPr algn="l" defTabSz="584200">
              <a:defRPr sz="6400" spc="-128">
                <a:solidFill>
                  <a:srgbClr val="314864"/>
                </a:solidFill>
                <a:uFillTx/>
                <a:latin typeface="+mn-lt"/>
                <a:ea typeface="+mn-ea"/>
                <a:cs typeface="+mn-cs"/>
                <a:sym typeface="Didot"/>
              </a:defRPr>
            </a:lvl1pPr>
          </a:lstStyle>
          <a:p>
            <a:pPr lvl="0">
              <a:defRPr sz="1800" spc="0">
                <a:solidFill>
                  <a:srgbClr val="000000"/>
                </a:solidFill>
              </a:defRPr>
            </a:pPr>
            <a:r>
              <a:rPr sz="6400" spc="-128">
                <a:solidFill>
                  <a:srgbClr val="314864"/>
                </a:solidFill>
              </a:rPr>
              <a:t>Title Text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xfrm>
            <a:off x="355600" y="8001000"/>
            <a:ext cx="12293600" cy="508000"/>
          </a:xfrm>
          <a:prstGeom prst="rect">
            <a:avLst/>
          </a:prstGeom>
          <a:ln>
            <a:miter lim="400000"/>
          </a:ln>
        </p:spPr>
        <p:txBody>
          <a:bodyPr lIns="0" tIns="0" rIns="0" bIns="0">
            <a:normAutofit/>
          </a:bodyPr>
          <a:lstStyle>
            <a:lvl1pPr marL="0" indent="0" defTabSz="58420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1pPr>
            <a:lvl2pPr marL="0" indent="228600" defTabSz="58420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2pPr>
            <a:lvl3pPr marL="0" indent="457200" defTabSz="58420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3pPr>
            <a:lvl4pPr marL="0" indent="685800" defTabSz="58420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4pPr>
            <a:lvl5pPr marL="0" indent="914400" defTabSz="58420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5C86B9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5C86B9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5C86B9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5C86B9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5C86B9"/>
                </a:solidFill>
              </a:rPr>
              <a:t>Body Level Five</a:t>
            </a:r>
          </a:p>
        </p:txBody>
      </p:sp>
      <p:pic>
        <p:nvPicPr>
          <p:cNvPr id="22" name="UNF_LOGO_HORZ_PMS_BlueGray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9814540" y="8451139"/>
            <a:ext cx="3231337" cy="131356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406400" y="4864100"/>
            <a:ext cx="12192001" cy="1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ln w="12700">
            <a:solidFill>
              <a:srgbClr val="7996B9"/>
            </a:solidFill>
            <a:miter lim="400000"/>
          </a:ln>
        </p:spPr>
        <p:txBody>
          <a:bodyPr lIns="0" tIns="0" rIns="0" bIns="0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5" name="Shape 25"/>
          <p:cNvSpPr/>
          <p:nvPr/>
        </p:nvSpPr>
        <p:spPr>
          <a:xfrm>
            <a:off x="406400" y="4914900"/>
            <a:ext cx="12192001" cy="1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ln w="12700">
            <a:solidFill>
              <a:srgbClr val="7996B9"/>
            </a:solidFill>
            <a:miter lim="400000"/>
          </a:ln>
        </p:spPr>
        <p:txBody>
          <a:bodyPr lIns="0" tIns="0" rIns="0" bIns="0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355600" y="2628900"/>
            <a:ext cx="12293600" cy="2108200"/>
          </a:xfrm>
          <a:prstGeom prst="rect">
            <a:avLst/>
          </a:prstGeom>
          <a:ln>
            <a:miter lim="400000"/>
          </a:ln>
        </p:spPr>
        <p:txBody>
          <a:bodyPr lIns="0" tIns="0" rIns="0" bIns="0" anchor="b">
            <a:normAutofit/>
          </a:bodyPr>
          <a:lstStyle>
            <a:lvl1pPr algn="l" defTabSz="584200">
              <a:defRPr sz="6400" spc="-128">
                <a:solidFill>
                  <a:srgbClr val="314864"/>
                </a:solidFill>
                <a:uFillTx/>
                <a:latin typeface="+mn-lt"/>
                <a:ea typeface="+mn-ea"/>
                <a:cs typeface="+mn-cs"/>
                <a:sym typeface="Didot"/>
              </a:defRPr>
            </a:lvl1pPr>
          </a:lstStyle>
          <a:p>
            <a:pPr lvl="0">
              <a:defRPr sz="1800" spc="0">
                <a:solidFill>
                  <a:srgbClr val="000000"/>
                </a:solidFill>
              </a:defRPr>
            </a:pPr>
            <a:r>
              <a:rPr sz="6400" spc="-128">
                <a:solidFill>
                  <a:srgbClr val="314864"/>
                </a:solidFill>
              </a:rPr>
              <a:t>Title Text</a:t>
            </a:r>
          </a:p>
        </p:txBody>
      </p:sp>
      <p:pic>
        <p:nvPicPr>
          <p:cNvPr id="27" name="UNF_LOGO_HORZ_PMS_BlueGray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9814540" y="8451139"/>
            <a:ext cx="3231337" cy="131356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06400" y="2565400"/>
            <a:ext cx="12192001" cy="1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ln w="12700">
            <a:solidFill>
              <a:srgbClr val="7996B9"/>
            </a:solidFill>
            <a:miter lim="400000"/>
          </a:ln>
        </p:spPr>
        <p:txBody>
          <a:bodyPr lIns="0" tIns="0" rIns="0" bIns="0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7" name="Shape 37"/>
          <p:cNvSpPr/>
          <p:nvPr/>
        </p:nvSpPr>
        <p:spPr>
          <a:xfrm>
            <a:off x="406400" y="2616200"/>
            <a:ext cx="12192001" cy="1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ln w="12700">
            <a:solidFill>
              <a:srgbClr val="7996B9"/>
            </a:solidFill>
            <a:miter lim="400000"/>
          </a:ln>
        </p:spPr>
        <p:txBody>
          <a:bodyPr lIns="0" tIns="0" rIns="0" bIns="0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xfrm>
            <a:off x="355600" y="444500"/>
            <a:ext cx="12293600" cy="2044700"/>
          </a:xfrm>
          <a:prstGeom prst="rect">
            <a:avLst/>
          </a:prstGeom>
          <a:ln>
            <a:miter lim="400000"/>
          </a:ln>
        </p:spPr>
        <p:txBody>
          <a:bodyPr lIns="0" tIns="0" rIns="0" bIns="0">
            <a:normAutofit/>
          </a:bodyPr>
          <a:lstStyle>
            <a:lvl1pPr algn="l" defTabSz="584200">
              <a:defRPr sz="6400" spc="-128">
                <a:solidFill>
                  <a:srgbClr val="314864"/>
                </a:solidFill>
                <a:uFillTx/>
                <a:latin typeface="+mn-lt"/>
                <a:ea typeface="+mn-ea"/>
                <a:cs typeface="+mn-cs"/>
                <a:sym typeface="Didot"/>
              </a:defRPr>
            </a:lvl1pPr>
          </a:lstStyle>
          <a:p>
            <a:pPr lvl="0">
              <a:defRPr sz="1800" spc="0">
                <a:solidFill>
                  <a:srgbClr val="000000"/>
                </a:solidFill>
              </a:defRPr>
            </a:pPr>
            <a:r>
              <a:rPr sz="6400" spc="-128">
                <a:solidFill>
                  <a:srgbClr val="314864"/>
                </a:solidFill>
              </a:rPr>
              <a:t>Title Text</a:t>
            </a:r>
          </a:p>
        </p:txBody>
      </p:sp>
      <p:pic>
        <p:nvPicPr>
          <p:cNvPr id="39" name="UNF_LOGO_HORZ_PMS_BlueGray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9814540" y="8451139"/>
            <a:ext cx="3231337" cy="131356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406400" y="2565400"/>
            <a:ext cx="12192001" cy="1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ln w="12700">
            <a:solidFill>
              <a:srgbClr val="7996B9"/>
            </a:solidFill>
            <a:miter lim="400000"/>
          </a:ln>
        </p:spPr>
        <p:txBody>
          <a:bodyPr lIns="0" tIns="0" rIns="0" bIns="0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2" name="Shape 42"/>
          <p:cNvSpPr/>
          <p:nvPr/>
        </p:nvSpPr>
        <p:spPr>
          <a:xfrm>
            <a:off x="406400" y="2616200"/>
            <a:ext cx="12192001" cy="1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ln w="12700">
            <a:solidFill>
              <a:srgbClr val="7996B9"/>
            </a:solidFill>
            <a:miter lim="400000"/>
          </a:ln>
        </p:spPr>
        <p:txBody>
          <a:bodyPr lIns="0" tIns="0" rIns="0" bIns="0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xfrm>
            <a:off x="355600" y="444500"/>
            <a:ext cx="12293600" cy="2044700"/>
          </a:xfrm>
          <a:prstGeom prst="rect">
            <a:avLst/>
          </a:prstGeom>
          <a:ln>
            <a:miter lim="400000"/>
          </a:ln>
        </p:spPr>
        <p:txBody>
          <a:bodyPr lIns="0" tIns="0" rIns="0" bIns="0">
            <a:normAutofit/>
          </a:bodyPr>
          <a:lstStyle>
            <a:lvl1pPr algn="l" defTabSz="584200">
              <a:defRPr sz="6400" spc="-128">
                <a:solidFill>
                  <a:srgbClr val="314864"/>
                </a:solidFill>
                <a:uFillTx/>
                <a:latin typeface="+mn-lt"/>
                <a:ea typeface="+mn-ea"/>
                <a:cs typeface="+mn-cs"/>
                <a:sym typeface="Didot"/>
              </a:defRPr>
            </a:lvl1pPr>
          </a:lstStyle>
          <a:p>
            <a:pPr lvl="0">
              <a:defRPr sz="1800" spc="0">
                <a:solidFill>
                  <a:srgbClr val="000000"/>
                </a:solidFill>
              </a:defRPr>
            </a:pPr>
            <a:r>
              <a:rPr sz="6400" spc="-128">
                <a:solidFill>
                  <a:srgbClr val="314864"/>
                </a:solidFill>
              </a:rPr>
              <a:t>Title Text</a:t>
            </a:r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xfrm>
            <a:off x="355600" y="2984500"/>
            <a:ext cx="12293600" cy="6324600"/>
          </a:xfrm>
          <a:prstGeom prst="rect">
            <a:avLst/>
          </a:prstGeom>
          <a:ln>
            <a:miter lim="400000"/>
          </a:ln>
        </p:spPr>
        <p:txBody>
          <a:bodyPr lIns="0" tIns="0" rIns="0" bIns="0" anchor="ctr">
            <a:normAutofit/>
          </a:bodyPr>
          <a:lstStyle>
            <a:lvl1pPr marL="508000" indent="-508000" defTabSz="584200">
              <a:spcBef>
                <a:spcPts val="4200"/>
              </a:spcBef>
              <a:buClr>
                <a:srgbClr val="5C86B9"/>
              </a:buClr>
              <a:buSzPct val="70000"/>
              <a:buFont typeface="Zapf Dingbats"/>
              <a:buChar char="✤"/>
              <a:defRPr sz="3800">
                <a:solidFill>
                  <a:srgbClr val="000000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1pPr>
            <a:lvl2pPr marL="1016000" indent="-508000" defTabSz="584200">
              <a:spcBef>
                <a:spcPts val="4200"/>
              </a:spcBef>
              <a:buClr>
                <a:srgbClr val="5C86B9"/>
              </a:buClr>
              <a:buSzPct val="70000"/>
              <a:buFont typeface="Zapf Dingbats"/>
              <a:buChar char="✤"/>
              <a:defRPr sz="3800">
                <a:solidFill>
                  <a:srgbClr val="000000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2pPr>
            <a:lvl3pPr marL="1524000" indent="-508000" defTabSz="584200">
              <a:spcBef>
                <a:spcPts val="4200"/>
              </a:spcBef>
              <a:buClr>
                <a:srgbClr val="5C86B9"/>
              </a:buClr>
              <a:buSzPct val="70000"/>
              <a:buFont typeface="Zapf Dingbats"/>
              <a:buChar char="✤"/>
              <a:defRPr sz="3800">
                <a:solidFill>
                  <a:srgbClr val="000000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3pPr>
            <a:lvl4pPr marL="2032000" indent="-508000" defTabSz="584200">
              <a:spcBef>
                <a:spcPts val="4200"/>
              </a:spcBef>
              <a:buClr>
                <a:srgbClr val="5C86B9"/>
              </a:buClr>
              <a:buSzPct val="70000"/>
              <a:buFont typeface="Zapf Dingbats"/>
              <a:buChar char="✤"/>
              <a:defRPr sz="3800">
                <a:solidFill>
                  <a:srgbClr val="000000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4pPr>
            <a:lvl5pPr marL="2540000" indent="-508000" defTabSz="584200">
              <a:spcBef>
                <a:spcPts val="4200"/>
              </a:spcBef>
              <a:buClr>
                <a:srgbClr val="5C86B9"/>
              </a:buClr>
              <a:buSzPct val="70000"/>
              <a:buFont typeface="Zapf Dingbats"/>
              <a:buChar char="✤"/>
              <a:defRPr sz="3800">
                <a:solidFill>
                  <a:srgbClr val="000000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5pPr>
          </a:lstStyle>
          <a:p>
            <a:pPr lvl="0">
              <a:defRPr sz="1800"/>
            </a:pPr>
            <a:r>
              <a:rPr sz="3800"/>
              <a:t>Body Level One</a:t>
            </a:r>
          </a:p>
          <a:p>
            <a:pPr lvl="1">
              <a:defRPr sz="1800"/>
            </a:pPr>
            <a:r>
              <a:rPr sz="3800"/>
              <a:t>Body Level Two</a:t>
            </a:r>
          </a:p>
          <a:p>
            <a:pPr lvl="2">
              <a:defRPr sz="1800"/>
            </a:pPr>
            <a:r>
              <a:rPr sz="3800"/>
              <a:t>Body Level Three</a:t>
            </a:r>
          </a:p>
          <a:p>
            <a:pPr lvl="3">
              <a:defRPr sz="1800"/>
            </a:pPr>
            <a:r>
              <a:rPr sz="3800"/>
              <a:t>Body Level Four</a:t>
            </a:r>
          </a:p>
          <a:p>
            <a:pPr lvl="4">
              <a:defRPr sz="1800"/>
            </a:pPr>
            <a:r>
              <a:rPr sz="3800"/>
              <a:t>Body Level Five</a:t>
            </a:r>
          </a:p>
        </p:txBody>
      </p:sp>
      <p:pic>
        <p:nvPicPr>
          <p:cNvPr id="45" name="UNF_LOGO_HORZ_PMS_BlueGray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9814540" y="8451139"/>
            <a:ext cx="3231337" cy="131356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>
            <a:off x="406400" y="2565400"/>
            <a:ext cx="5689600" cy="1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ln w="12700">
            <a:solidFill>
              <a:srgbClr val="7996B9"/>
            </a:solidFill>
            <a:miter lim="400000"/>
          </a:ln>
        </p:spPr>
        <p:txBody>
          <a:bodyPr lIns="0" tIns="0" rIns="0" bIns="0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8" name="Shape 48"/>
          <p:cNvSpPr/>
          <p:nvPr/>
        </p:nvSpPr>
        <p:spPr>
          <a:xfrm>
            <a:off x="406400" y="2616200"/>
            <a:ext cx="5689600" cy="1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ln w="12700">
            <a:solidFill>
              <a:srgbClr val="7996B9"/>
            </a:solidFill>
            <a:miter lim="400000"/>
          </a:ln>
        </p:spPr>
        <p:txBody>
          <a:bodyPr lIns="0" tIns="0" rIns="0" bIns="0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9" name="Shape 49"/>
          <p:cNvSpPr/>
          <p:nvPr/>
        </p:nvSpPr>
        <p:spPr>
          <a:xfrm>
            <a:off x="12331700" y="9220200"/>
            <a:ext cx="317500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1600">
                <a:solidFill>
                  <a:srgbClr val="FFFFFF"/>
                </a:solidFill>
                <a:effectLst>
                  <a:outerShdw blurRad="38100" dist="15537" dir="5392174" rotWithShape="0">
                    <a:srgbClr val="000000">
                      <a:alpha val="78421"/>
                    </a:srgbClr>
                  </a:outerShdw>
                </a:effectLst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1600">
                <a:solidFill>
                  <a:srgbClr val="FFFFFF"/>
                </a:solidFill>
                <a:effectLst>
                  <a:outerShdw blurRad="38100" dist="15537" dir="5392174" rotWithShape="0">
                    <a:srgbClr val="000000">
                      <a:alpha val="78421"/>
                    </a:srgbClr>
                  </a:outerShdw>
                </a:effectLst>
              </a:rPr>
              <a:t>01</a:t>
            </a:r>
          </a:p>
        </p:txBody>
      </p:sp>
      <p:sp>
        <p:nvSpPr>
          <p:cNvPr id="50" name="Shape 50"/>
          <p:cNvSpPr>
            <a:spLocks noGrp="1"/>
          </p:cNvSpPr>
          <p:nvPr>
            <p:ph type="title"/>
          </p:nvPr>
        </p:nvSpPr>
        <p:spPr>
          <a:xfrm>
            <a:off x="355600" y="444500"/>
            <a:ext cx="5816600" cy="2044700"/>
          </a:xfrm>
          <a:prstGeom prst="rect">
            <a:avLst/>
          </a:prstGeom>
          <a:ln>
            <a:miter lim="400000"/>
          </a:ln>
        </p:spPr>
        <p:txBody>
          <a:bodyPr lIns="0" tIns="0" rIns="0" bIns="0">
            <a:normAutofit/>
          </a:bodyPr>
          <a:lstStyle>
            <a:lvl1pPr algn="l" defTabSz="584200">
              <a:defRPr sz="6400" spc="-128">
                <a:solidFill>
                  <a:srgbClr val="314864"/>
                </a:solidFill>
                <a:uFillTx/>
                <a:latin typeface="+mn-lt"/>
                <a:ea typeface="+mn-ea"/>
                <a:cs typeface="+mn-cs"/>
                <a:sym typeface="Didot"/>
              </a:defRPr>
            </a:lvl1pPr>
          </a:lstStyle>
          <a:p>
            <a:pPr lvl="0">
              <a:defRPr sz="1800" spc="0">
                <a:solidFill>
                  <a:srgbClr val="000000"/>
                </a:solidFill>
              </a:defRPr>
            </a:pPr>
            <a:r>
              <a:rPr sz="6400" spc="-128">
                <a:solidFill>
                  <a:srgbClr val="314864"/>
                </a:solidFill>
              </a:rPr>
              <a:t>Title Text</a:t>
            </a:r>
          </a:p>
        </p:txBody>
      </p:sp>
      <p:sp>
        <p:nvSpPr>
          <p:cNvPr id="51" name="Shape 51"/>
          <p:cNvSpPr>
            <a:spLocks noGrp="1"/>
          </p:cNvSpPr>
          <p:nvPr>
            <p:ph type="body" idx="1"/>
          </p:nvPr>
        </p:nvSpPr>
        <p:spPr>
          <a:xfrm>
            <a:off x="355600" y="2984500"/>
            <a:ext cx="5816600" cy="6324600"/>
          </a:xfrm>
          <a:prstGeom prst="rect">
            <a:avLst/>
          </a:prstGeom>
          <a:ln>
            <a:miter lim="400000"/>
          </a:ln>
        </p:spPr>
        <p:txBody>
          <a:bodyPr lIns="0" tIns="0" rIns="0" bIns="0" anchor="ctr">
            <a:normAutofit/>
          </a:bodyPr>
          <a:lstStyle>
            <a:lvl1pPr marL="381000" indent="-381000" defTabSz="584200">
              <a:spcBef>
                <a:spcPts val="3800"/>
              </a:spcBef>
              <a:buClr>
                <a:srgbClr val="5C86B9"/>
              </a:buClr>
              <a:buSzPct val="70000"/>
              <a:buFont typeface="Zapf Dingbats"/>
              <a:buChar char="✤"/>
              <a:defRPr sz="3000">
                <a:solidFill>
                  <a:srgbClr val="000000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1pPr>
            <a:lvl2pPr marL="762000" indent="-381000" defTabSz="584200">
              <a:spcBef>
                <a:spcPts val="3800"/>
              </a:spcBef>
              <a:buClr>
                <a:srgbClr val="5C86B9"/>
              </a:buClr>
              <a:buSzPct val="70000"/>
              <a:buFont typeface="Zapf Dingbats"/>
              <a:buChar char="✤"/>
              <a:defRPr sz="3000">
                <a:solidFill>
                  <a:srgbClr val="000000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2pPr>
            <a:lvl3pPr marL="1143000" indent="-381000" defTabSz="584200">
              <a:spcBef>
                <a:spcPts val="3800"/>
              </a:spcBef>
              <a:buClr>
                <a:srgbClr val="5C86B9"/>
              </a:buClr>
              <a:buSzPct val="70000"/>
              <a:buFont typeface="Zapf Dingbats"/>
              <a:buChar char="✤"/>
              <a:defRPr sz="3000">
                <a:solidFill>
                  <a:srgbClr val="000000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3pPr>
            <a:lvl4pPr marL="1524000" indent="-381000" defTabSz="584200">
              <a:spcBef>
                <a:spcPts val="3800"/>
              </a:spcBef>
              <a:buClr>
                <a:srgbClr val="5C86B9"/>
              </a:buClr>
              <a:buSzPct val="70000"/>
              <a:buFont typeface="Zapf Dingbats"/>
              <a:buChar char="✤"/>
              <a:defRPr sz="3000">
                <a:solidFill>
                  <a:srgbClr val="000000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4pPr>
            <a:lvl5pPr marL="1905000" indent="-381000" defTabSz="584200">
              <a:spcBef>
                <a:spcPts val="3800"/>
              </a:spcBef>
              <a:buClr>
                <a:srgbClr val="5C86B9"/>
              </a:buClr>
              <a:buSzPct val="70000"/>
              <a:buFont typeface="Zapf Dingbats"/>
              <a:buChar char="✤"/>
              <a:defRPr sz="3000">
                <a:solidFill>
                  <a:srgbClr val="000000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5pPr>
          </a:lstStyle>
          <a:p>
            <a:pPr lvl="0">
              <a:defRPr sz="1800"/>
            </a:pPr>
            <a:r>
              <a:rPr sz="3000"/>
              <a:t>Body Level One</a:t>
            </a:r>
          </a:p>
          <a:p>
            <a:pPr lvl="1">
              <a:defRPr sz="1800"/>
            </a:pPr>
            <a:r>
              <a:rPr sz="3000"/>
              <a:t>Body Level Two</a:t>
            </a:r>
          </a:p>
          <a:p>
            <a:pPr lvl="2">
              <a:defRPr sz="1800"/>
            </a:pPr>
            <a:r>
              <a:rPr sz="3000"/>
              <a:t>Body Level Three</a:t>
            </a:r>
          </a:p>
          <a:p>
            <a:pPr lvl="3">
              <a:defRPr sz="1800"/>
            </a:pPr>
            <a:r>
              <a:rPr sz="3000"/>
              <a:t>Body Level Four</a:t>
            </a:r>
          </a:p>
          <a:p>
            <a:pPr lvl="4">
              <a:defRPr sz="1800"/>
            </a:pPr>
            <a:r>
              <a:rPr sz="3000"/>
              <a:t>Body Level Five</a:t>
            </a:r>
          </a:p>
        </p:txBody>
      </p:sp>
      <p:pic>
        <p:nvPicPr>
          <p:cNvPr id="52" name="UNF_LOGO_HORZ_PMS_BlueGray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-53360" y="8425739"/>
            <a:ext cx="3231337" cy="131356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/>
          </p:cNvSpPr>
          <p:nvPr>
            <p:ph type="body" idx="1"/>
          </p:nvPr>
        </p:nvSpPr>
        <p:spPr>
          <a:xfrm>
            <a:off x="355600" y="444500"/>
            <a:ext cx="12293600" cy="8864600"/>
          </a:xfrm>
          <a:prstGeom prst="rect">
            <a:avLst/>
          </a:prstGeom>
          <a:ln>
            <a:miter lim="400000"/>
          </a:ln>
        </p:spPr>
        <p:txBody>
          <a:bodyPr lIns="0" tIns="0" rIns="0" bIns="0" anchor="ctr">
            <a:normAutofit/>
          </a:bodyPr>
          <a:lstStyle>
            <a:lvl1pPr marL="508000" indent="-508000" defTabSz="584200">
              <a:spcBef>
                <a:spcPts val="4200"/>
              </a:spcBef>
              <a:buClr>
                <a:srgbClr val="5C86B9"/>
              </a:buClr>
              <a:buSzPct val="70000"/>
              <a:buFont typeface="Zapf Dingbats"/>
              <a:buChar char="✤"/>
              <a:defRPr sz="3800">
                <a:solidFill>
                  <a:srgbClr val="000000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1pPr>
            <a:lvl2pPr marL="1016000" indent="-508000" defTabSz="584200">
              <a:spcBef>
                <a:spcPts val="4200"/>
              </a:spcBef>
              <a:buClr>
                <a:srgbClr val="5C86B9"/>
              </a:buClr>
              <a:buSzPct val="70000"/>
              <a:buFont typeface="Zapf Dingbats"/>
              <a:buChar char="✤"/>
              <a:defRPr sz="3800">
                <a:solidFill>
                  <a:srgbClr val="000000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2pPr>
            <a:lvl3pPr marL="1524000" indent="-508000" defTabSz="584200">
              <a:spcBef>
                <a:spcPts val="4200"/>
              </a:spcBef>
              <a:buClr>
                <a:srgbClr val="5C86B9"/>
              </a:buClr>
              <a:buSzPct val="70000"/>
              <a:buFont typeface="Zapf Dingbats"/>
              <a:buChar char="✤"/>
              <a:defRPr sz="3800">
                <a:solidFill>
                  <a:srgbClr val="000000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3pPr>
            <a:lvl4pPr marL="2032000" indent="-508000" defTabSz="584200">
              <a:spcBef>
                <a:spcPts val="4200"/>
              </a:spcBef>
              <a:buClr>
                <a:srgbClr val="5C86B9"/>
              </a:buClr>
              <a:buSzPct val="70000"/>
              <a:buFont typeface="Zapf Dingbats"/>
              <a:buChar char="✤"/>
              <a:defRPr sz="3800">
                <a:solidFill>
                  <a:srgbClr val="000000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4pPr>
            <a:lvl5pPr marL="2540000" indent="-508000" defTabSz="584200">
              <a:spcBef>
                <a:spcPts val="4200"/>
              </a:spcBef>
              <a:buClr>
                <a:srgbClr val="5C86B9"/>
              </a:buClr>
              <a:buSzPct val="70000"/>
              <a:buFont typeface="Zapf Dingbats"/>
              <a:buChar char="✤"/>
              <a:defRPr sz="3800">
                <a:solidFill>
                  <a:srgbClr val="000000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5pPr>
          </a:lstStyle>
          <a:p>
            <a:pPr lvl="0">
              <a:defRPr sz="1800"/>
            </a:pPr>
            <a:r>
              <a:rPr sz="3800"/>
              <a:t>Body Level One</a:t>
            </a:r>
          </a:p>
          <a:p>
            <a:pPr lvl="1">
              <a:defRPr sz="1800"/>
            </a:pPr>
            <a:r>
              <a:rPr sz="3800"/>
              <a:t>Body Level Two</a:t>
            </a:r>
          </a:p>
          <a:p>
            <a:pPr lvl="2">
              <a:defRPr sz="1800"/>
            </a:pPr>
            <a:r>
              <a:rPr sz="3800"/>
              <a:t>Body Level Three</a:t>
            </a:r>
          </a:p>
          <a:p>
            <a:pPr lvl="3">
              <a:defRPr sz="1800"/>
            </a:pPr>
            <a:r>
              <a:rPr sz="3800"/>
              <a:t>Body Level Four</a:t>
            </a:r>
          </a:p>
          <a:p>
            <a:pPr lvl="4">
              <a:defRPr sz="1800"/>
            </a:pPr>
            <a:r>
              <a:rPr sz="3800"/>
              <a:t>Body Level Five</a:t>
            </a:r>
          </a:p>
        </p:txBody>
      </p:sp>
      <p:pic>
        <p:nvPicPr>
          <p:cNvPr id="55" name="UNF_LOGO_HORZ_PMS_BlueGray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9814540" y="8451139"/>
            <a:ext cx="3231337" cy="131356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>
            <a:off x="12331700" y="9220200"/>
            <a:ext cx="317500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1600">
                <a:solidFill>
                  <a:srgbClr val="FFFFFF"/>
                </a:solidFill>
                <a:effectLst>
                  <a:outerShdw blurRad="38100" dist="15537" dir="5392174" rotWithShape="0">
                    <a:srgbClr val="000000">
                      <a:alpha val="78421"/>
                    </a:srgbClr>
                  </a:outerShdw>
                </a:effectLst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1600">
                <a:solidFill>
                  <a:srgbClr val="FFFFFF"/>
                </a:solidFill>
                <a:effectLst>
                  <a:outerShdw blurRad="38100" dist="15537" dir="5392174" rotWithShape="0">
                    <a:srgbClr val="000000">
                      <a:alpha val="78421"/>
                    </a:srgbClr>
                  </a:outerShdw>
                </a:effectLst>
              </a:rPr>
              <a:t>01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7"/>
          <p:cNvGrpSpPr/>
          <p:nvPr/>
        </p:nvGrpSpPr>
        <p:grpSpPr>
          <a:xfrm>
            <a:off x="260095" y="247038"/>
            <a:ext cx="12502672" cy="9259524"/>
            <a:chOff x="0" y="0"/>
            <a:chExt cx="12502670" cy="9259523"/>
          </a:xfrm>
        </p:grpSpPr>
        <p:sp>
          <p:nvSpPr>
            <p:cNvPr id="2" name="Shape 2"/>
            <p:cNvSpPr/>
            <p:nvPr/>
          </p:nvSpPr>
          <p:spPr>
            <a:xfrm>
              <a:off x="0" y="0"/>
              <a:ext cx="12502671" cy="9259524"/>
            </a:xfrm>
            <a:prstGeom prst="rect">
              <a:avLst/>
            </a:prstGeom>
            <a:solidFill>
              <a:srgbClr val="F5F5F5"/>
            </a:solidFill>
            <a:ln w="12700" cap="flat">
              <a:noFill/>
              <a:round/>
            </a:ln>
            <a:effectLst>
              <a:outerShdw blurRad="88900" rotWithShape="0">
                <a:srgbClr val="000000">
                  <a:alpha val="40000"/>
                </a:srgbClr>
              </a:outerShdw>
            </a:effectLst>
          </p:spPr>
          <p:txBody>
            <a:bodyPr wrap="square" lIns="54186" tIns="54186" rIns="54186" bIns="54186" numCol="1" anchor="ctr">
              <a:noAutofit/>
            </a:bodyPr>
            <a:lstStyle/>
            <a:p>
              <a:pPr lvl="0">
                <a:buClr>
                  <a:srgbClr val="FFFFFF"/>
                </a:buClr>
                <a:defRPr sz="56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Fill>
                    <a:solidFill>
                      <a:srgbClr val="FFFFFF"/>
                    </a:solidFill>
                  </a:uFill>
                  <a:latin typeface="Calisto MT"/>
                  <a:ea typeface="Calisto MT"/>
                  <a:cs typeface="Calisto MT"/>
                  <a:sym typeface="Calisto MT"/>
                </a:defRPr>
              </a:pPr>
              <a:endParaRPr/>
            </a:p>
          </p:txBody>
        </p:sp>
        <p:grpSp>
          <p:nvGrpSpPr>
            <p:cNvPr id="6" name="Group 6"/>
            <p:cNvGrpSpPr/>
            <p:nvPr/>
          </p:nvGrpSpPr>
          <p:grpSpPr>
            <a:xfrm>
              <a:off x="104038" y="91086"/>
              <a:ext cx="12281590" cy="9051342"/>
              <a:chOff x="0" y="0"/>
              <a:chExt cx="12281589" cy="9051341"/>
            </a:xfrm>
          </p:grpSpPr>
          <p:sp>
            <p:nvSpPr>
              <p:cNvPr id="3" name="Shape 3"/>
              <p:cNvSpPr/>
              <p:nvPr/>
            </p:nvSpPr>
            <p:spPr>
              <a:xfrm>
                <a:off x="0" y="0"/>
                <a:ext cx="12281590" cy="9051342"/>
              </a:xfrm>
              <a:prstGeom prst="rect">
                <a:avLst/>
              </a:prstGeom>
              <a:noFill/>
              <a:ln w="12700" cap="flat">
                <a:solidFill>
                  <a:srgbClr val="D2D0C8"/>
                </a:solidFill>
                <a:prstDash val="solid"/>
                <a:round/>
              </a:ln>
              <a:effectLst/>
            </p:spPr>
            <p:txBody>
              <a:bodyPr wrap="square" lIns="54186" tIns="54186" rIns="54186" bIns="54186" numCol="1" anchor="ctr">
                <a:noAutofit/>
              </a:bodyPr>
              <a:lstStyle/>
              <a:p>
                <a:pPr lvl="0">
                  <a:buClr>
                    <a:srgbClr val="FFFFFF"/>
                  </a:buClr>
                  <a:defRPr sz="56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uFill>
                      <a:solidFill>
                        <a:srgbClr val="FFFFFF"/>
                      </a:solidFill>
                    </a:uFill>
                    <a:latin typeface="Calisto MT"/>
                    <a:ea typeface="Calisto MT"/>
                    <a:cs typeface="Calisto MT"/>
                    <a:sym typeface="Calisto MT"/>
                  </a:defRPr>
                </a:pPr>
                <a:endParaRPr/>
              </a:p>
            </p:txBody>
          </p:sp>
          <p:sp>
            <p:nvSpPr>
              <p:cNvPr id="4" name="Shape 4"/>
              <p:cNvSpPr/>
              <p:nvPr/>
            </p:nvSpPr>
            <p:spPr>
              <a:xfrm>
                <a:off x="0" y="8734712"/>
                <a:ext cx="12263526" cy="2259"/>
              </a:xfrm>
              <a:prstGeom prst="line">
                <a:avLst/>
              </a:prstGeom>
              <a:noFill/>
              <a:ln w="12700" cap="flat">
                <a:solidFill>
                  <a:srgbClr val="D2D0C8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600">
                    <a:solidFill>
                      <a:srgbClr val="000000"/>
                    </a:solidFill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/>
              </a:p>
            </p:txBody>
          </p:sp>
          <p:sp>
            <p:nvSpPr>
              <p:cNvPr id="5" name="Shape 5"/>
              <p:cNvSpPr/>
              <p:nvPr/>
            </p:nvSpPr>
            <p:spPr>
              <a:xfrm>
                <a:off x="0" y="1941279"/>
                <a:ext cx="12281590" cy="91035"/>
              </a:xfrm>
              <a:prstGeom prst="rect">
                <a:avLst/>
              </a:prstGeom>
              <a:solidFill>
                <a:srgbClr val="D4DBDD"/>
              </a:solidFill>
              <a:ln w="3175" cap="flat">
                <a:solidFill>
                  <a:srgbClr val="D2D0C8"/>
                </a:solidFill>
                <a:prstDash val="solid"/>
                <a:round/>
              </a:ln>
              <a:effectLst/>
            </p:spPr>
            <p:txBody>
              <a:bodyPr wrap="square" lIns="54186" tIns="54186" rIns="54186" bIns="54186" numCol="1" anchor="ctr">
                <a:noAutofit/>
              </a:bodyPr>
              <a:lstStyle/>
              <a:p>
                <a:pPr lvl="0">
                  <a:buClr>
                    <a:srgbClr val="FFFFFF"/>
                  </a:buClr>
                  <a:defRPr sz="56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uFill>
                      <a:solidFill>
                        <a:srgbClr val="FFFFFF"/>
                      </a:solidFill>
                    </a:uFill>
                    <a:latin typeface="Calisto MT"/>
                    <a:ea typeface="Calisto MT"/>
                    <a:cs typeface="Calisto MT"/>
                    <a:sym typeface="Calisto MT"/>
                  </a:defRPr>
                </a:pPr>
                <a:endParaRPr/>
              </a:p>
            </p:txBody>
          </p:sp>
        </p:grpSp>
      </p:grpSp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1280160" y="347246"/>
            <a:ext cx="10446738" cy="1905566"/>
          </a:xfrm>
          <a:prstGeom prst="rect">
            <a:avLst/>
          </a:prstGeom>
          <a:ln w="12700">
            <a:round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4186" tIns="54186" rIns="54186" bIns="54186" anchor="ctr"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6800">
                <a:solidFill>
                  <a:srgbClr val="515151"/>
                </a:solidFill>
                <a:uFill>
                  <a:solidFill>
                    <a:srgbClr val="515151"/>
                  </a:solidFill>
                </a:uFill>
              </a:rPr>
              <a:t>Title Text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1280159" y="3034454"/>
            <a:ext cx="10446740" cy="5592065"/>
          </a:xfrm>
          <a:prstGeom prst="rect">
            <a:avLst/>
          </a:prstGeom>
          <a:ln w="12700">
            <a:round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4186" tIns="54186" rIns="54186" bIns="54186"/>
          <a:lstStyle>
            <a:lvl2pPr marL="662565" indent="-311727">
              <a:spcBef>
                <a:spcPts val="600"/>
              </a:spcBef>
              <a:buClr>
                <a:srgbClr val="BEC8CC"/>
              </a:buClr>
              <a:defRPr sz="3000"/>
            </a:lvl2pPr>
            <a:lvl3pPr marL="899477" indent="-320039">
              <a:spcBef>
                <a:spcPts val="600"/>
              </a:spcBef>
              <a:defRPr sz="2800"/>
            </a:lvl3pPr>
            <a:lvl4pPr marL="1112837" indent="-304800">
              <a:spcBef>
                <a:spcPts val="600"/>
              </a:spcBef>
              <a:buClr>
                <a:srgbClr val="BEC8CC"/>
              </a:buClr>
              <a:defRPr sz="2400"/>
            </a:lvl4pPr>
            <a:lvl5pPr marL="1341437" indent="-304800">
              <a:spcBef>
                <a:spcPts val="600"/>
              </a:spcBef>
              <a:defRPr sz="2400"/>
            </a:lvl5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3400">
                <a:solidFill>
                  <a:srgbClr val="515151"/>
                </a:solidFill>
                <a:uFill>
                  <a:solidFill>
                    <a:srgbClr val="515151"/>
                  </a:solidFill>
                </a:u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  <a:uFillTx/>
              </a:defRPr>
            </a:pPr>
            <a:r>
              <a:rPr sz="3000">
                <a:solidFill>
                  <a:srgbClr val="515151"/>
                </a:solidFill>
                <a:uFill>
                  <a:solidFill>
                    <a:srgbClr val="515151"/>
                  </a:solidFill>
                </a:u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  <a:uFillTx/>
              </a:defRPr>
            </a:pPr>
            <a:r>
              <a:rPr sz="2800">
                <a:solidFill>
                  <a:srgbClr val="515151"/>
                </a:solidFill>
                <a:uFill>
                  <a:solidFill>
                    <a:srgbClr val="515151"/>
                  </a:solidFill>
                </a:u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515151"/>
                </a:solidFill>
                <a:uFill>
                  <a:solidFill>
                    <a:srgbClr val="515151"/>
                  </a:solidFill>
                </a:u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515151"/>
                </a:solidFill>
                <a:uFill>
                  <a:solidFill>
                    <a:srgbClr val="515151"/>
                  </a:solidFill>
                </a:uFill>
              </a:rPr>
              <a:t>Body Level Five</a:t>
            </a:r>
          </a:p>
        </p:txBody>
      </p:sp>
      <p:sp>
        <p:nvSpPr>
          <p:cNvPr id="10" name="Shape 10"/>
          <p:cNvSpPr>
            <a:spLocks noGrp="1"/>
          </p:cNvSpPr>
          <p:nvPr>
            <p:ph type="sldNum" sz="quarter" idx="2"/>
          </p:nvPr>
        </p:nvSpPr>
        <p:spPr>
          <a:xfrm>
            <a:off x="6338278" y="9070764"/>
            <a:ext cx="328244" cy="349675"/>
          </a:xfrm>
          <a:prstGeom prst="rect">
            <a:avLst/>
          </a:prstGeom>
          <a:ln w="12700">
            <a:round/>
          </a:ln>
        </p:spPr>
        <p:txBody>
          <a:bodyPr wrap="none" lIns="54186" tIns="54186" rIns="54186" bIns="54186" anchor="ctr">
            <a:spAutoFit/>
          </a:bodyPr>
          <a:lstStyle>
            <a:lvl1pPr defTabSz="914400">
              <a:defRPr sz="1600">
                <a:solidFill>
                  <a:srgbClr val="BEC8CC"/>
                </a:solidFill>
                <a:uFill>
                  <a:solidFill>
                    <a:srgbClr val="BEC8CC"/>
                  </a:solidFill>
                </a:uFill>
                <a:latin typeface="Calisto MT"/>
                <a:ea typeface="Calisto MT"/>
                <a:cs typeface="Calisto MT"/>
                <a:sym typeface="Calisto MT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9" r:id="rId9"/>
    <p:sldLayoutId id="2147483661" r:id="rId10"/>
    <p:sldLayoutId id="2147483662" r:id="rId11"/>
  </p:sldLayoutIdLst>
  <p:transition spd="med"/>
  <p:txStyles>
    <p:titleStyle>
      <a:lvl1pPr algn="ctr">
        <a:defRPr sz="6800">
          <a:solidFill>
            <a:srgbClr val="515151"/>
          </a:solidFill>
          <a:uFill>
            <a:solidFill>
              <a:srgbClr val="515151"/>
            </a:solidFill>
          </a:uFill>
          <a:latin typeface="Calisto MT"/>
          <a:ea typeface="Calisto MT"/>
          <a:cs typeface="Calisto MT"/>
          <a:sym typeface="Calisto MT"/>
        </a:defRPr>
      </a:lvl1pPr>
      <a:lvl2pPr indent="228600" algn="ctr">
        <a:defRPr sz="6800">
          <a:solidFill>
            <a:srgbClr val="515151"/>
          </a:solidFill>
          <a:uFill>
            <a:solidFill>
              <a:srgbClr val="515151"/>
            </a:solidFill>
          </a:uFill>
          <a:latin typeface="Calisto MT"/>
          <a:ea typeface="Calisto MT"/>
          <a:cs typeface="Calisto MT"/>
          <a:sym typeface="Calisto MT"/>
        </a:defRPr>
      </a:lvl2pPr>
      <a:lvl3pPr indent="457200" algn="ctr">
        <a:defRPr sz="6800">
          <a:solidFill>
            <a:srgbClr val="515151"/>
          </a:solidFill>
          <a:uFill>
            <a:solidFill>
              <a:srgbClr val="515151"/>
            </a:solidFill>
          </a:uFill>
          <a:latin typeface="Calisto MT"/>
          <a:ea typeface="Calisto MT"/>
          <a:cs typeface="Calisto MT"/>
          <a:sym typeface="Calisto MT"/>
        </a:defRPr>
      </a:lvl3pPr>
      <a:lvl4pPr indent="685800" algn="ctr">
        <a:defRPr sz="6800">
          <a:solidFill>
            <a:srgbClr val="515151"/>
          </a:solidFill>
          <a:uFill>
            <a:solidFill>
              <a:srgbClr val="515151"/>
            </a:solidFill>
          </a:uFill>
          <a:latin typeface="Calisto MT"/>
          <a:ea typeface="Calisto MT"/>
          <a:cs typeface="Calisto MT"/>
          <a:sym typeface="Calisto MT"/>
        </a:defRPr>
      </a:lvl4pPr>
      <a:lvl5pPr indent="914400" algn="ctr">
        <a:defRPr sz="6800">
          <a:solidFill>
            <a:srgbClr val="515151"/>
          </a:solidFill>
          <a:uFill>
            <a:solidFill>
              <a:srgbClr val="515151"/>
            </a:solidFill>
          </a:uFill>
          <a:latin typeface="Calisto MT"/>
          <a:ea typeface="Calisto MT"/>
          <a:cs typeface="Calisto MT"/>
          <a:sym typeface="Calisto MT"/>
        </a:defRPr>
      </a:lvl5pPr>
      <a:lvl6pPr indent="1143000" algn="ctr">
        <a:defRPr sz="6800">
          <a:solidFill>
            <a:srgbClr val="515151"/>
          </a:solidFill>
          <a:uFill>
            <a:solidFill>
              <a:srgbClr val="515151"/>
            </a:solidFill>
          </a:uFill>
          <a:latin typeface="Calisto MT"/>
          <a:ea typeface="Calisto MT"/>
          <a:cs typeface="Calisto MT"/>
          <a:sym typeface="Calisto MT"/>
        </a:defRPr>
      </a:lvl6pPr>
      <a:lvl7pPr indent="1371600" algn="ctr">
        <a:defRPr sz="6800">
          <a:solidFill>
            <a:srgbClr val="515151"/>
          </a:solidFill>
          <a:uFill>
            <a:solidFill>
              <a:srgbClr val="515151"/>
            </a:solidFill>
          </a:uFill>
          <a:latin typeface="Calisto MT"/>
          <a:ea typeface="Calisto MT"/>
          <a:cs typeface="Calisto MT"/>
          <a:sym typeface="Calisto MT"/>
        </a:defRPr>
      </a:lvl7pPr>
      <a:lvl8pPr indent="1600200" algn="ctr">
        <a:defRPr sz="6800">
          <a:solidFill>
            <a:srgbClr val="515151"/>
          </a:solidFill>
          <a:uFill>
            <a:solidFill>
              <a:srgbClr val="515151"/>
            </a:solidFill>
          </a:uFill>
          <a:latin typeface="Calisto MT"/>
          <a:ea typeface="Calisto MT"/>
          <a:cs typeface="Calisto MT"/>
          <a:sym typeface="Calisto MT"/>
        </a:defRPr>
      </a:lvl8pPr>
      <a:lvl9pPr indent="1828800" algn="ctr">
        <a:defRPr sz="6800">
          <a:solidFill>
            <a:srgbClr val="515151"/>
          </a:solidFill>
          <a:uFill>
            <a:solidFill>
              <a:srgbClr val="515151"/>
            </a:solidFill>
          </a:uFill>
          <a:latin typeface="Calisto MT"/>
          <a:ea typeface="Calisto MT"/>
          <a:cs typeface="Calisto MT"/>
          <a:sym typeface="Calisto MT"/>
        </a:defRPr>
      </a:lvl9pPr>
    </p:titleStyle>
    <p:bodyStyle>
      <a:lvl1pPr marL="485775" indent="-485775">
        <a:spcBef>
          <a:spcPts val="2000"/>
        </a:spcBef>
        <a:buClr>
          <a:srgbClr val="515151"/>
        </a:buClr>
        <a:buSzPct val="100000"/>
        <a:buFont typeface="Arial"/>
        <a:buChar char="•"/>
        <a:defRPr sz="3400">
          <a:solidFill>
            <a:srgbClr val="515151"/>
          </a:solidFill>
          <a:uFill>
            <a:solidFill>
              <a:srgbClr val="515151"/>
            </a:solidFill>
          </a:uFill>
          <a:latin typeface="Calisto MT"/>
          <a:ea typeface="Calisto MT"/>
          <a:cs typeface="Calisto MT"/>
          <a:sym typeface="Calisto MT"/>
        </a:defRPr>
      </a:lvl1pPr>
      <a:lvl2pPr marL="704128" indent="-353290">
        <a:spcBef>
          <a:spcPts val="2000"/>
        </a:spcBef>
        <a:buClr>
          <a:srgbClr val="515151"/>
        </a:buClr>
        <a:buSzPct val="100000"/>
        <a:buFont typeface="Arial"/>
        <a:buChar char="•"/>
        <a:defRPr sz="3400">
          <a:solidFill>
            <a:srgbClr val="515151"/>
          </a:solidFill>
          <a:uFill>
            <a:solidFill>
              <a:srgbClr val="515151"/>
            </a:solidFill>
          </a:uFill>
          <a:latin typeface="Calisto MT"/>
          <a:ea typeface="Calisto MT"/>
          <a:cs typeface="Calisto MT"/>
          <a:sym typeface="Calisto MT"/>
        </a:defRPr>
      </a:lvl2pPr>
      <a:lvl3pPr marL="968057" indent="-388619">
        <a:spcBef>
          <a:spcPts val="2000"/>
        </a:spcBef>
        <a:buClr>
          <a:srgbClr val="515151"/>
        </a:buClr>
        <a:buSzPct val="100000"/>
        <a:buFont typeface="Arial"/>
        <a:buChar char="•"/>
        <a:defRPr sz="3400">
          <a:solidFill>
            <a:srgbClr val="515151"/>
          </a:solidFill>
          <a:uFill>
            <a:solidFill>
              <a:srgbClr val="515151"/>
            </a:solidFill>
          </a:uFill>
          <a:latin typeface="Calisto MT"/>
          <a:ea typeface="Calisto MT"/>
          <a:cs typeface="Calisto MT"/>
          <a:sym typeface="Calisto MT"/>
        </a:defRPr>
      </a:lvl3pPr>
      <a:lvl4pPr marL="1239837" indent="-431800">
        <a:spcBef>
          <a:spcPts val="2000"/>
        </a:spcBef>
        <a:buClr>
          <a:srgbClr val="515151"/>
        </a:buClr>
        <a:buSzPct val="100000"/>
        <a:buFont typeface="Arial"/>
        <a:buChar char="•"/>
        <a:defRPr sz="3400">
          <a:solidFill>
            <a:srgbClr val="515151"/>
          </a:solidFill>
          <a:uFill>
            <a:solidFill>
              <a:srgbClr val="515151"/>
            </a:solidFill>
          </a:uFill>
          <a:latin typeface="Calisto MT"/>
          <a:ea typeface="Calisto MT"/>
          <a:cs typeface="Calisto MT"/>
          <a:sym typeface="Calisto MT"/>
        </a:defRPr>
      </a:lvl4pPr>
      <a:lvl5pPr marL="1468437" indent="-431800">
        <a:spcBef>
          <a:spcPts val="2000"/>
        </a:spcBef>
        <a:buClr>
          <a:srgbClr val="515151"/>
        </a:buClr>
        <a:buSzPct val="100000"/>
        <a:buFont typeface="Arial"/>
        <a:buChar char="•"/>
        <a:defRPr sz="3400">
          <a:solidFill>
            <a:srgbClr val="515151"/>
          </a:solidFill>
          <a:uFill>
            <a:solidFill>
              <a:srgbClr val="515151"/>
            </a:solidFill>
          </a:uFill>
          <a:latin typeface="Calisto MT"/>
          <a:ea typeface="Calisto MT"/>
          <a:cs typeface="Calisto MT"/>
          <a:sym typeface="Calisto MT"/>
        </a:defRPr>
      </a:lvl5pPr>
      <a:lvl6pPr marL="3530600" indent="-1079500">
        <a:spcBef>
          <a:spcPts val="2000"/>
        </a:spcBef>
        <a:buClr>
          <a:srgbClr val="515151"/>
        </a:buClr>
        <a:buSzPct val="171000"/>
        <a:buFont typeface="Arial"/>
        <a:buChar char="•"/>
        <a:defRPr sz="3400">
          <a:solidFill>
            <a:srgbClr val="515151"/>
          </a:solidFill>
          <a:uFill>
            <a:solidFill>
              <a:srgbClr val="515151"/>
            </a:solidFill>
          </a:uFill>
          <a:latin typeface="Calisto MT"/>
          <a:ea typeface="Calisto MT"/>
          <a:cs typeface="Calisto MT"/>
          <a:sym typeface="Calisto MT"/>
        </a:defRPr>
      </a:lvl6pPr>
      <a:lvl7pPr marL="3886200" indent="-1079500">
        <a:spcBef>
          <a:spcPts val="2000"/>
        </a:spcBef>
        <a:buClr>
          <a:srgbClr val="515151"/>
        </a:buClr>
        <a:buSzPct val="171000"/>
        <a:buFont typeface="Arial"/>
        <a:buChar char="•"/>
        <a:defRPr sz="3400">
          <a:solidFill>
            <a:srgbClr val="515151"/>
          </a:solidFill>
          <a:uFill>
            <a:solidFill>
              <a:srgbClr val="515151"/>
            </a:solidFill>
          </a:uFill>
          <a:latin typeface="Calisto MT"/>
          <a:ea typeface="Calisto MT"/>
          <a:cs typeface="Calisto MT"/>
          <a:sym typeface="Calisto MT"/>
        </a:defRPr>
      </a:lvl7pPr>
      <a:lvl8pPr marL="4241800" indent="-1079500">
        <a:spcBef>
          <a:spcPts val="2000"/>
        </a:spcBef>
        <a:buClr>
          <a:srgbClr val="515151"/>
        </a:buClr>
        <a:buSzPct val="171000"/>
        <a:buFont typeface="Arial"/>
        <a:buChar char="•"/>
        <a:defRPr sz="3400">
          <a:solidFill>
            <a:srgbClr val="515151"/>
          </a:solidFill>
          <a:uFill>
            <a:solidFill>
              <a:srgbClr val="515151"/>
            </a:solidFill>
          </a:uFill>
          <a:latin typeface="Calisto MT"/>
          <a:ea typeface="Calisto MT"/>
          <a:cs typeface="Calisto MT"/>
          <a:sym typeface="Calisto MT"/>
        </a:defRPr>
      </a:lvl8pPr>
      <a:lvl9pPr marL="4597400" indent="-1079500">
        <a:spcBef>
          <a:spcPts val="2000"/>
        </a:spcBef>
        <a:buClr>
          <a:srgbClr val="515151"/>
        </a:buClr>
        <a:buSzPct val="171000"/>
        <a:buFont typeface="Arial"/>
        <a:buChar char="•"/>
        <a:defRPr sz="3400">
          <a:solidFill>
            <a:srgbClr val="515151"/>
          </a:solidFill>
          <a:uFill>
            <a:solidFill>
              <a:srgbClr val="515151"/>
            </a:solidFill>
          </a:uFill>
          <a:latin typeface="Calisto MT"/>
          <a:ea typeface="Calisto MT"/>
          <a:cs typeface="Calisto MT"/>
          <a:sym typeface="Calisto MT"/>
        </a:defRPr>
      </a:lvl9pPr>
    </p:bodyStyle>
    <p:otherStyle>
      <a:lvl1pPr algn="ctr">
        <a:defRPr sz="1600">
          <a:solidFill>
            <a:schemeClr val="tx1"/>
          </a:solidFill>
          <a:uFill>
            <a:solidFill>
              <a:srgbClr val="BEC8CC"/>
            </a:solidFill>
          </a:uFill>
          <a:latin typeface="+mn-lt"/>
          <a:ea typeface="+mn-ea"/>
          <a:cs typeface="+mn-cs"/>
          <a:sym typeface="Calisto MT"/>
        </a:defRPr>
      </a:lvl1pPr>
      <a:lvl2pPr algn="ctr">
        <a:defRPr sz="1600">
          <a:solidFill>
            <a:schemeClr val="tx1"/>
          </a:solidFill>
          <a:uFill>
            <a:solidFill>
              <a:srgbClr val="BEC8CC"/>
            </a:solidFill>
          </a:uFill>
          <a:latin typeface="+mn-lt"/>
          <a:ea typeface="+mn-ea"/>
          <a:cs typeface="+mn-cs"/>
          <a:sym typeface="Calisto MT"/>
        </a:defRPr>
      </a:lvl2pPr>
      <a:lvl3pPr algn="ctr">
        <a:defRPr sz="1600">
          <a:solidFill>
            <a:schemeClr val="tx1"/>
          </a:solidFill>
          <a:uFill>
            <a:solidFill>
              <a:srgbClr val="BEC8CC"/>
            </a:solidFill>
          </a:uFill>
          <a:latin typeface="+mn-lt"/>
          <a:ea typeface="+mn-ea"/>
          <a:cs typeface="+mn-cs"/>
          <a:sym typeface="Calisto MT"/>
        </a:defRPr>
      </a:lvl3pPr>
      <a:lvl4pPr algn="ctr">
        <a:defRPr sz="1600">
          <a:solidFill>
            <a:schemeClr val="tx1"/>
          </a:solidFill>
          <a:uFill>
            <a:solidFill>
              <a:srgbClr val="BEC8CC"/>
            </a:solidFill>
          </a:uFill>
          <a:latin typeface="+mn-lt"/>
          <a:ea typeface="+mn-ea"/>
          <a:cs typeface="+mn-cs"/>
          <a:sym typeface="Calisto MT"/>
        </a:defRPr>
      </a:lvl4pPr>
      <a:lvl5pPr algn="ctr">
        <a:defRPr sz="1600">
          <a:solidFill>
            <a:schemeClr val="tx1"/>
          </a:solidFill>
          <a:uFill>
            <a:solidFill>
              <a:srgbClr val="BEC8CC"/>
            </a:solidFill>
          </a:uFill>
          <a:latin typeface="+mn-lt"/>
          <a:ea typeface="+mn-ea"/>
          <a:cs typeface="+mn-cs"/>
          <a:sym typeface="Calisto MT"/>
        </a:defRPr>
      </a:lvl5pPr>
      <a:lvl6pPr algn="ctr">
        <a:defRPr sz="1600">
          <a:solidFill>
            <a:schemeClr val="tx1"/>
          </a:solidFill>
          <a:uFill>
            <a:solidFill>
              <a:srgbClr val="BEC8CC"/>
            </a:solidFill>
          </a:uFill>
          <a:latin typeface="+mn-lt"/>
          <a:ea typeface="+mn-ea"/>
          <a:cs typeface="+mn-cs"/>
          <a:sym typeface="Calisto MT"/>
        </a:defRPr>
      </a:lvl6pPr>
      <a:lvl7pPr algn="ctr">
        <a:defRPr sz="1600">
          <a:solidFill>
            <a:schemeClr val="tx1"/>
          </a:solidFill>
          <a:uFill>
            <a:solidFill>
              <a:srgbClr val="BEC8CC"/>
            </a:solidFill>
          </a:uFill>
          <a:latin typeface="+mn-lt"/>
          <a:ea typeface="+mn-ea"/>
          <a:cs typeface="+mn-cs"/>
          <a:sym typeface="Calisto MT"/>
        </a:defRPr>
      </a:lvl7pPr>
      <a:lvl8pPr algn="ctr">
        <a:defRPr sz="1600">
          <a:solidFill>
            <a:schemeClr val="tx1"/>
          </a:solidFill>
          <a:uFill>
            <a:solidFill>
              <a:srgbClr val="BEC8CC"/>
            </a:solidFill>
          </a:uFill>
          <a:latin typeface="+mn-lt"/>
          <a:ea typeface="+mn-ea"/>
          <a:cs typeface="+mn-cs"/>
          <a:sym typeface="Calisto MT"/>
        </a:defRPr>
      </a:lvl8pPr>
      <a:lvl9pPr algn="ctr">
        <a:defRPr sz="1600">
          <a:solidFill>
            <a:schemeClr val="tx1"/>
          </a:solidFill>
          <a:uFill>
            <a:solidFill>
              <a:srgbClr val="BEC8CC"/>
            </a:solidFill>
          </a:uFill>
          <a:latin typeface="+mn-lt"/>
          <a:ea typeface="+mn-ea"/>
          <a:cs typeface="+mn-cs"/>
          <a:sym typeface="Calisto M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728200" y="8394700"/>
            <a:ext cx="3289300" cy="1371600"/>
          </a:xfrm>
          <a:prstGeom prst="rect">
            <a:avLst/>
          </a:prstGeom>
          <a:solidFill>
            <a:schemeClr val="bg2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7A0C007-C122-423F-912D-941D1B67A36F}"/>
              </a:ext>
            </a:extLst>
          </p:cNvPr>
          <p:cNvSpPr/>
          <p:nvPr/>
        </p:nvSpPr>
        <p:spPr>
          <a:xfrm>
            <a:off x="634723" y="725543"/>
            <a:ext cx="802976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dirty="0">
                <a:latin typeface="Segoe UI Web (West European)"/>
              </a:rPr>
              <a:t>Sostenibilidad sin fines de lucro</a:t>
            </a:r>
            <a:endParaRPr lang="en-US" sz="4400" dirty="0"/>
          </a:p>
        </p:txBody>
      </p:sp>
      <p:sp>
        <p:nvSpPr>
          <p:cNvPr id="10" name="Shape 185">
            <a:extLst>
              <a:ext uri="{FF2B5EF4-FFF2-40B4-BE49-F238E27FC236}">
                <a16:creationId xmlns:a16="http://schemas.microsoft.com/office/drawing/2014/main" id="{332289DE-1C3A-4F93-8FAF-98CED1101B74}"/>
              </a:ext>
            </a:extLst>
          </p:cNvPr>
          <p:cNvSpPr txBox="1">
            <a:spLocks/>
          </p:cNvSpPr>
          <p:nvPr/>
        </p:nvSpPr>
        <p:spPr>
          <a:xfrm>
            <a:off x="64623" y="2764013"/>
            <a:ext cx="7519519" cy="24987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marL="508000" indent="-508000" defTabSz="584200">
              <a:spcBef>
                <a:spcPts val="4200"/>
              </a:spcBef>
              <a:buClr>
                <a:srgbClr val="5C86B9"/>
              </a:buClr>
              <a:buSzPct val="70000"/>
              <a:buFont typeface="Zapf Dingbats"/>
              <a:buChar char="✤"/>
              <a:defRPr sz="3800">
                <a:solidFill>
                  <a:srgbClr val="000000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1pPr>
            <a:lvl2pPr marL="1016000" indent="-508000" defTabSz="584200">
              <a:spcBef>
                <a:spcPts val="4200"/>
              </a:spcBef>
              <a:buClr>
                <a:srgbClr val="5C86B9"/>
              </a:buClr>
              <a:buSzPct val="70000"/>
              <a:buFont typeface="Zapf Dingbats"/>
              <a:buChar char="✤"/>
              <a:defRPr sz="3800">
                <a:solidFill>
                  <a:srgbClr val="000000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2pPr>
            <a:lvl3pPr marL="1524000" indent="-508000" defTabSz="584200">
              <a:spcBef>
                <a:spcPts val="4200"/>
              </a:spcBef>
              <a:buClr>
                <a:srgbClr val="5C86B9"/>
              </a:buClr>
              <a:buSzPct val="70000"/>
              <a:buFont typeface="Zapf Dingbats"/>
              <a:buChar char="✤"/>
              <a:defRPr sz="3800">
                <a:solidFill>
                  <a:srgbClr val="000000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3pPr>
            <a:lvl4pPr marL="2032000" indent="-508000" defTabSz="584200">
              <a:spcBef>
                <a:spcPts val="4200"/>
              </a:spcBef>
              <a:buClr>
                <a:srgbClr val="5C86B9"/>
              </a:buClr>
              <a:buSzPct val="70000"/>
              <a:buFont typeface="Zapf Dingbats"/>
              <a:buChar char="✤"/>
              <a:defRPr sz="3800">
                <a:solidFill>
                  <a:srgbClr val="000000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4pPr>
            <a:lvl5pPr marL="2540000" indent="-508000" defTabSz="584200">
              <a:spcBef>
                <a:spcPts val="4200"/>
              </a:spcBef>
              <a:buClr>
                <a:srgbClr val="5C86B9"/>
              </a:buClr>
              <a:buSzPct val="70000"/>
              <a:buFont typeface="Zapf Dingbats"/>
              <a:buChar char="✤"/>
              <a:defRPr sz="3800">
                <a:solidFill>
                  <a:srgbClr val="000000"/>
                </a:solidFill>
                <a:uFillTx/>
                <a:latin typeface="Palatino"/>
                <a:ea typeface="Palatino"/>
                <a:cs typeface="Palatino"/>
                <a:sym typeface="Palatino"/>
              </a:defRPr>
            </a:lvl5pPr>
            <a:lvl6pPr marL="3530600" indent="-1079500">
              <a:spcBef>
                <a:spcPts val="2000"/>
              </a:spcBef>
              <a:buClr>
                <a:srgbClr val="515151"/>
              </a:buClr>
              <a:buSzPct val="171000"/>
              <a:buFont typeface="Arial"/>
              <a:buChar char="•"/>
              <a:defRPr sz="3400">
                <a:solidFill>
                  <a:srgbClr val="515151"/>
                </a:solidFill>
                <a:uFill>
                  <a:solidFill>
                    <a:srgbClr val="515151"/>
                  </a:solidFill>
                </a:uFill>
                <a:latin typeface="Calisto MT"/>
                <a:ea typeface="Calisto MT"/>
                <a:cs typeface="Calisto MT"/>
                <a:sym typeface="Calisto MT"/>
              </a:defRPr>
            </a:lvl6pPr>
            <a:lvl7pPr marL="3886200" indent="-1079500">
              <a:spcBef>
                <a:spcPts val="2000"/>
              </a:spcBef>
              <a:buClr>
                <a:srgbClr val="515151"/>
              </a:buClr>
              <a:buSzPct val="171000"/>
              <a:buFont typeface="Arial"/>
              <a:buChar char="•"/>
              <a:defRPr sz="3400">
                <a:solidFill>
                  <a:srgbClr val="515151"/>
                </a:solidFill>
                <a:uFill>
                  <a:solidFill>
                    <a:srgbClr val="515151"/>
                  </a:solidFill>
                </a:uFill>
                <a:latin typeface="Calisto MT"/>
                <a:ea typeface="Calisto MT"/>
                <a:cs typeface="Calisto MT"/>
                <a:sym typeface="Calisto MT"/>
              </a:defRPr>
            </a:lvl7pPr>
            <a:lvl8pPr marL="4241800" indent="-1079500">
              <a:spcBef>
                <a:spcPts val="2000"/>
              </a:spcBef>
              <a:buClr>
                <a:srgbClr val="515151"/>
              </a:buClr>
              <a:buSzPct val="171000"/>
              <a:buFont typeface="Arial"/>
              <a:buChar char="•"/>
              <a:defRPr sz="3400">
                <a:solidFill>
                  <a:srgbClr val="515151"/>
                </a:solidFill>
                <a:uFill>
                  <a:solidFill>
                    <a:srgbClr val="515151"/>
                  </a:solidFill>
                </a:uFill>
                <a:latin typeface="Calisto MT"/>
                <a:ea typeface="Calisto MT"/>
                <a:cs typeface="Calisto MT"/>
                <a:sym typeface="Calisto MT"/>
              </a:defRPr>
            </a:lvl8pPr>
            <a:lvl9pPr marL="4597400" indent="-1079500">
              <a:spcBef>
                <a:spcPts val="2000"/>
              </a:spcBef>
              <a:buClr>
                <a:srgbClr val="515151"/>
              </a:buClr>
              <a:buSzPct val="171000"/>
              <a:buFont typeface="Arial"/>
              <a:buChar char="•"/>
              <a:defRPr sz="3400">
                <a:solidFill>
                  <a:srgbClr val="515151"/>
                </a:solidFill>
                <a:uFill>
                  <a:solidFill>
                    <a:srgbClr val="515151"/>
                  </a:solidFill>
                </a:uFill>
                <a:latin typeface="Calisto MT"/>
                <a:ea typeface="Calisto MT"/>
                <a:cs typeface="Calisto MT"/>
                <a:sym typeface="Calisto MT"/>
              </a:defRPr>
            </a:lvl9pPr>
          </a:lstStyle>
          <a:p>
            <a:pPr>
              <a:defRPr sz="1800"/>
            </a:pPr>
            <a:r>
              <a:rPr lang="en-US" sz="3200" dirty="0"/>
              <a:t>Bell, J., </a:t>
            </a:r>
            <a:r>
              <a:rPr lang="en-US" sz="3200" dirty="0" err="1"/>
              <a:t>Masaoka</a:t>
            </a:r>
            <a:r>
              <a:rPr lang="en-US" sz="3200" dirty="0"/>
              <a:t>, J., and Zimmerman, S. (2010) </a:t>
            </a:r>
            <a:r>
              <a:rPr lang="en-US" sz="3200" i="1" dirty="0"/>
              <a:t>Nonprofit Sustainability: Making Strategic Decisions for Financial Viability</a:t>
            </a:r>
            <a:r>
              <a:rPr lang="en-US" sz="3200" dirty="0"/>
              <a:t>. San Francisco: </a:t>
            </a:r>
            <a:r>
              <a:rPr lang="en-US" sz="3200" dirty="0" err="1"/>
              <a:t>Jossey</a:t>
            </a:r>
            <a:r>
              <a:rPr lang="en-US" sz="3200" dirty="0"/>
              <a:t>-Bass.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8A4391A-C127-406C-8A5E-3A2293D969E1}"/>
              </a:ext>
            </a:extLst>
          </p:cNvPr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3253" t="4148" r="22850" b="6561"/>
          <a:stretch/>
        </p:blipFill>
        <p:spPr>
          <a:xfrm>
            <a:off x="7942729" y="2764013"/>
            <a:ext cx="4697505" cy="5355201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/>
          </p:cNvSpPr>
          <p:nvPr>
            <p:ph type="title"/>
          </p:nvPr>
        </p:nvSpPr>
        <p:spPr>
          <a:xfrm>
            <a:off x="158377" y="262218"/>
            <a:ext cx="6475505" cy="992841"/>
          </a:xfrm>
          <a:prstGeom prst="rect">
            <a:avLst/>
          </a:prstGeom>
        </p:spPr>
        <p:txBody>
          <a:bodyPr/>
          <a:lstStyle/>
          <a:p>
            <a:pPr lvl="0">
              <a:defRPr sz="1800" spc="0">
                <a:solidFill>
                  <a:srgbClr val="000000"/>
                </a:solidFill>
              </a:defRPr>
            </a:pPr>
            <a:r>
              <a:rPr lang="en-US" sz="6400" spc="-128" dirty="0">
                <a:solidFill>
                  <a:srgbClr val="314864"/>
                </a:solidFill>
              </a:rPr>
              <a:t>The Matrix Map</a:t>
            </a:r>
            <a:endParaRPr sz="6400" spc="-128" dirty="0">
              <a:solidFill>
                <a:srgbClr val="314864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728200" y="8394700"/>
            <a:ext cx="3289300" cy="1371600"/>
          </a:xfrm>
          <a:prstGeom prst="rect">
            <a:avLst/>
          </a:prstGeom>
          <a:solidFill>
            <a:schemeClr val="bg2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89DC857-DE18-46CB-9A40-F9AA1F50B9E7}"/>
              </a:ext>
            </a:extLst>
          </p:cNvPr>
          <p:cNvSpPr/>
          <p:nvPr/>
        </p:nvSpPr>
        <p:spPr>
          <a:xfrm>
            <a:off x="158377" y="2641727"/>
            <a:ext cx="12846423" cy="6794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455675">
              <a:lnSpc>
                <a:spcPct val="80000"/>
              </a:lnSpc>
              <a:spcBef>
                <a:spcPts val="3200"/>
              </a:spcBef>
              <a:buClr>
                <a:srgbClr val="5C86B9"/>
              </a:buClr>
              <a:buSzPct val="70000"/>
              <a:defRPr sz="1800"/>
            </a:pPr>
            <a:r>
              <a:rPr lang="es-E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Herramienta visual para evaluar la sostenibilidad del modelo programático o modelo de negocio de una organización sin fines de lucro. Ayuda a identificar y comprender la integralidad de sus líneas programáticas o de negocio y sus estrategias de impacto y generación de ingresos.</a:t>
            </a:r>
          </a:p>
          <a:p>
            <a:pPr algn="l" defTabSz="455675">
              <a:lnSpc>
                <a:spcPct val="80000"/>
              </a:lnSpc>
              <a:spcBef>
                <a:spcPts val="3200"/>
              </a:spcBef>
              <a:buClr>
                <a:srgbClr val="5C86B9"/>
              </a:buClr>
              <a:buSzPct val="70000"/>
              <a:defRPr sz="1800"/>
            </a:pPr>
            <a:endParaRPr lang="es-ES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3600" dirty="0"/>
              <a:t>Útil para:</a:t>
            </a:r>
          </a:p>
          <a:p>
            <a:pPr marL="396239" indent="-396239" algn="l" defTabSz="455675">
              <a:lnSpc>
                <a:spcPct val="80000"/>
              </a:lnSpc>
              <a:spcBef>
                <a:spcPts val="3200"/>
              </a:spcBef>
              <a:buClr>
                <a:srgbClr val="5C86B9"/>
              </a:buClr>
              <a:buSzPct val="70000"/>
              <a:buFont typeface="Zapf Dingbats"/>
              <a:buChar char="✤"/>
              <a:defRPr sz="1800"/>
            </a:pPr>
            <a:r>
              <a:rPr lang="es-ES" sz="2800" dirty="0"/>
              <a:t>Comprender diferentes líneas de negocio en una organización sin fines de lucro.</a:t>
            </a:r>
          </a:p>
          <a:p>
            <a:pPr marL="396239" indent="-396239" algn="l" defTabSz="455675">
              <a:lnSpc>
                <a:spcPct val="80000"/>
              </a:lnSpc>
              <a:spcBef>
                <a:spcPts val="3200"/>
              </a:spcBef>
              <a:buClr>
                <a:srgbClr val="5C86B9"/>
              </a:buClr>
              <a:buSzPct val="70000"/>
              <a:buFont typeface="Zapf Dingbats"/>
              <a:buChar char="✤"/>
              <a:defRPr sz="1800"/>
            </a:pPr>
            <a:r>
              <a:rPr lang="es-ES" sz="2800" dirty="0"/>
              <a:t>Ver la interconexión entre la misión y el dinero.</a:t>
            </a:r>
          </a:p>
          <a:p>
            <a:pPr marL="396239" indent="-396239" algn="l" defTabSz="455675">
              <a:lnSpc>
                <a:spcPct val="80000"/>
              </a:lnSpc>
              <a:spcBef>
                <a:spcPts val="3200"/>
              </a:spcBef>
              <a:buClr>
                <a:srgbClr val="5C86B9"/>
              </a:buClr>
              <a:buSzPct val="70000"/>
              <a:buFont typeface="Zapf Dingbats"/>
              <a:buChar char="✤"/>
              <a:defRPr sz="1800"/>
            </a:pPr>
            <a:r>
              <a:rPr lang="es-ES" sz="2800" dirty="0"/>
              <a:t>Ver cómo cambian las líneas de negocio con el tiempo.</a:t>
            </a:r>
          </a:p>
          <a:p>
            <a:pPr marL="396239" indent="-396239" algn="l" defTabSz="455675">
              <a:lnSpc>
                <a:spcPct val="80000"/>
              </a:lnSpc>
              <a:spcBef>
                <a:spcPts val="3200"/>
              </a:spcBef>
              <a:buClr>
                <a:srgbClr val="5C86B9"/>
              </a:buClr>
              <a:buSzPct val="70000"/>
              <a:buFont typeface="Zapf Dingbats"/>
              <a:buChar char="✤"/>
              <a:defRPr sz="1800"/>
            </a:pPr>
            <a:r>
              <a:rPr lang="es-ES" sz="2800" dirty="0"/>
              <a:t>Iniciar el diálogo para conversaciones difíciles.</a:t>
            </a:r>
            <a:endParaRPr lang="es-E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27779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/>
          </p:cNvSpPr>
          <p:nvPr>
            <p:ph type="title"/>
          </p:nvPr>
        </p:nvSpPr>
        <p:spPr>
          <a:xfrm>
            <a:off x="1506775" y="444500"/>
            <a:ext cx="9900024" cy="2044700"/>
          </a:xfrm>
          <a:prstGeom prst="rect">
            <a:avLst/>
          </a:prstGeom>
        </p:spPr>
        <p:txBody>
          <a:bodyPr/>
          <a:lstStyle/>
          <a:p>
            <a:pPr lvl="0">
              <a:defRPr sz="1800" spc="0">
                <a:solidFill>
                  <a:srgbClr val="000000"/>
                </a:solidFill>
              </a:defRPr>
            </a:pPr>
            <a:r>
              <a:rPr lang="es-CR" sz="6400" spc="-128" dirty="0">
                <a:solidFill>
                  <a:srgbClr val="314864"/>
                </a:solidFill>
              </a:rPr>
              <a:t>Mapa Matriz de sostenibilidad</a:t>
            </a:r>
          </a:p>
        </p:txBody>
      </p:sp>
      <p:sp>
        <p:nvSpPr>
          <p:cNvPr id="4" name="Rectangle 3"/>
          <p:cNvSpPr/>
          <p:nvPr/>
        </p:nvSpPr>
        <p:spPr>
          <a:xfrm>
            <a:off x="9728200" y="8394700"/>
            <a:ext cx="3289300" cy="1371600"/>
          </a:xfrm>
          <a:prstGeom prst="rect">
            <a:avLst/>
          </a:prstGeom>
          <a:solidFill>
            <a:schemeClr val="bg2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F26B869-6620-4875-A673-C8FCC1CD05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3551" y="2660928"/>
            <a:ext cx="9426473" cy="7092672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xfrm>
            <a:off x="355600" y="444500"/>
            <a:ext cx="6565153" cy="20447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Mapa de matriz </a:t>
            </a:r>
            <a:br>
              <a:rPr lang="es-ES" dirty="0"/>
            </a:br>
            <a:r>
              <a:rPr lang="es-ES" dirty="0"/>
              <a:t>Ejemplo, Tiempo A</a:t>
            </a:r>
          </a:p>
        </p:txBody>
      </p:sp>
      <p:pic>
        <p:nvPicPr>
          <p:cNvPr id="134" name="pasted-image.pdf"/>
          <p:cNvPicPr/>
          <p:nvPr/>
        </p:nvPicPr>
        <p:blipFill>
          <a:blip r:embed="rId2"/>
          <a:stretch>
            <a:fillRect/>
          </a:stretch>
        </p:blipFill>
        <p:spPr>
          <a:xfrm>
            <a:off x="6814265" y="41064"/>
            <a:ext cx="5834935" cy="2448136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Shape 135"/>
          <p:cNvSpPr/>
          <p:nvPr/>
        </p:nvSpPr>
        <p:spPr>
          <a:xfrm>
            <a:off x="9239249" y="2267076"/>
            <a:ext cx="774701" cy="35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600" b="1">
                <a:solidFill>
                  <a:srgbClr val="000000"/>
                </a:solidFill>
              </a:defRPr>
            </a:lvl1pPr>
          </a:lstStyle>
          <a:p>
            <a:pPr lvl="0">
              <a:defRPr sz="1800" b="0"/>
            </a:pPr>
            <a:r>
              <a:rPr sz="1600" b="1"/>
              <a:t>$45,000</a:t>
            </a:r>
          </a:p>
        </p:txBody>
      </p:sp>
      <p:pic>
        <p:nvPicPr>
          <p:cNvPr id="136" name="pasted-image.pdf"/>
          <p:cNvPicPr/>
          <p:nvPr/>
        </p:nvPicPr>
        <p:blipFill>
          <a:blip r:embed="rId3"/>
          <a:stretch>
            <a:fillRect/>
          </a:stretch>
        </p:blipFill>
        <p:spPr>
          <a:xfrm>
            <a:off x="273270" y="2779060"/>
            <a:ext cx="9458462" cy="5916706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Rectangle 5"/>
          <p:cNvSpPr/>
          <p:nvPr/>
        </p:nvSpPr>
        <p:spPr>
          <a:xfrm>
            <a:off x="9731732" y="8420847"/>
            <a:ext cx="3289300" cy="1371600"/>
          </a:xfrm>
          <a:prstGeom prst="rect">
            <a:avLst/>
          </a:prstGeom>
          <a:solidFill>
            <a:schemeClr val="bg2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/>
          </p:cNvSpPr>
          <p:nvPr>
            <p:ph type="title"/>
          </p:nvPr>
        </p:nvSpPr>
        <p:spPr>
          <a:xfrm>
            <a:off x="355600" y="444500"/>
            <a:ext cx="6367929" cy="20447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Mapa de matriz </a:t>
            </a:r>
            <a:br>
              <a:rPr lang="es-ES" dirty="0"/>
            </a:br>
            <a:r>
              <a:rPr lang="es-ES" dirty="0"/>
              <a:t>Ejemplo, Tiempo B</a:t>
            </a:r>
          </a:p>
        </p:txBody>
      </p:sp>
      <p:pic>
        <p:nvPicPr>
          <p:cNvPr id="139" name="pasted-image.pdf"/>
          <p:cNvPicPr/>
          <p:nvPr/>
        </p:nvPicPr>
        <p:blipFill>
          <a:blip r:embed="rId2"/>
          <a:stretch>
            <a:fillRect/>
          </a:stretch>
        </p:blipFill>
        <p:spPr>
          <a:xfrm>
            <a:off x="7175500" y="73025"/>
            <a:ext cx="5791200" cy="2451100"/>
          </a:xfrm>
          <a:prstGeom prst="rect">
            <a:avLst/>
          </a:prstGeom>
          <a:ln w="12700">
            <a:miter lim="400000"/>
          </a:ln>
        </p:spPr>
      </p:pic>
      <p:sp>
        <p:nvSpPr>
          <p:cNvPr id="140" name="Shape 140"/>
          <p:cNvSpPr/>
          <p:nvPr/>
        </p:nvSpPr>
        <p:spPr>
          <a:xfrm>
            <a:off x="9112250" y="2267076"/>
            <a:ext cx="876301" cy="35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600" b="1">
                <a:solidFill>
                  <a:srgbClr val="000000"/>
                </a:solidFill>
              </a:defRPr>
            </a:lvl1pPr>
          </a:lstStyle>
          <a:p>
            <a:pPr lvl="0">
              <a:defRPr sz="1800" b="0"/>
            </a:pPr>
            <a:r>
              <a:rPr sz="1600" b="1"/>
              <a:t>$100,000</a:t>
            </a:r>
          </a:p>
        </p:txBody>
      </p:sp>
      <p:pic>
        <p:nvPicPr>
          <p:cNvPr id="141" name="pasted-image.pdf"/>
          <p:cNvPicPr/>
          <p:nvPr/>
        </p:nvPicPr>
        <p:blipFill>
          <a:blip r:embed="rId3"/>
          <a:stretch>
            <a:fillRect/>
          </a:stretch>
        </p:blipFill>
        <p:spPr>
          <a:xfrm>
            <a:off x="355601" y="2857687"/>
            <a:ext cx="9372600" cy="5838078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Rectangle 5"/>
          <p:cNvSpPr/>
          <p:nvPr/>
        </p:nvSpPr>
        <p:spPr>
          <a:xfrm>
            <a:off x="9728200" y="8394700"/>
            <a:ext cx="3289299" cy="1371600"/>
          </a:xfrm>
          <a:prstGeom prst="rect">
            <a:avLst/>
          </a:prstGeom>
          <a:solidFill>
            <a:schemeClr val="bg2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spc="0">
                <a:solidFill>
                  <a:srgbClr val="000000"/>
                </a:solidFill>
              </a:defRPr>
            </a:pPr>
            <a:r>
              <a:rPr sz="6400" spc="-128" dirty="0">
                <a:solidFill>
                  <a:srgbClr val="314864"/>
                </a:solidFill>
              </a:rPr>
              <a:t>Recap</a:t>
            </a:r>
          </a:p>
        </p:txBody>
      </p:sp>
      <p:sp>
        <p:nvSpPr>
          <p:cNvPr id="4" name="Rectangle 3"/>
          <p:cNvSpPr/>
          <p:nvPr/>
        </p:nvSpPr>
        <p:spPr>
          <a:xfrm>
            <a:off x="9728200" y="8394700"/>
            <a:ext cx="3289300" cy="1371600"/>
          </a:xfrm>
          <a:prstGeom prst="rect">
            <a:avLst/>
          </a:prstGeom>
          <a:solidFill>
            <a:schemeClr val="bg2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3D035F9-004B-4589-ABD5-BE7B6AB54101}"/>
              </a:ext>
            </a:extLst>
          </p:cNvPr>
          <p:cNvSpPr/>
          <p:nvPr/>
        </p:nvSpPr>
        <p:spPr>
          <a:xfrm>
            <a:off x="1147483" y="4708377"/>
            <a:ext cx="1111623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latin typeface="Segoe UI Web (West European)"/>
              </a:rPr>
              <a:t>La necesidad de una organización sin fines de lucro para entender su modelo de negocio. El liderazgo sin fines de lucro debe evaluar continuamente el entorno y adaptarse continuamente para mantener la organización relevante y sostenible. </a:t>
            </a:r>
          </a:p>
          <a:p>
            <a:r>
              <a:rPr lang="es-ES" dirty="0">
                <a:latin typeface="Segoe UI Web (West European)"/>
              </a:rPr>
              <a:t>El mapa de matriz es una herramienta visual para ayudar a tomar decisiones estratégicas.</a:t>
            </a:r>
            <a:endParaRPr lang="es-ES" dirty="0">
              <a:effectLst/>
              <a:latin typeface="Segoe UI Web (West European)"/>
            </a:endParaRPr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Editorial">
  <a:themeElements>
    <a:clrScheme name="Editorial">
      <a:dk1>
        <a:srgbClr val="324863"/>
      </a:dk1>
      <a:lt1>
        <a:srgbClr val="634D31"/>
      </a:lt1>
      <a:dk2>
        <a:srgbClr val="615F5C"/>
      </a:dk2>
      <a:lt2>
        <a:srgbClr val="D6D3CB"/>
      </a:lt2>
      <a:accent1>
        <a:srgbClr val="4D76A4"/>
      </a:accent1>
      <a:accent2>
        <a:srgbClr val="729460"/>
      </a:accent2>
      <a:accent3>
        <a:srgbClr val="D6AD40"/>
      </a:accent3>
      <a:accent4>
        <a:srgbClr val="DC7D39"/>
      </a:accent4>
      <a:accent5>
        <a:srgbClr val="C36061"/>
      </a:accent5>
      <a:accent6>
        <a:srgbClr val="7E649B"/>
      </a:accent6>
      <a:hlink>
        <a:srgbClr val="0000FF"/>
      </a:hlink>
      <a:folHlink>
        <a:srgbClr val="FF00FF"/>
      </a:folHlink>
    </a:clrScheme>
    <a:fontScheme name="Editorial">
      <a:majorFont>
        <a:latin typeface="Didot"/>
        <a:ea typeface="Didot"/>
        <a:cs typeface="Didot"/>
      </a:majorFont>
      <a:minorFont>
        <a:latin typeface="Didot"/>
        <a:ea typeface="Didot"/>
        <a:cs typeface="Didot"/>
      </a:minorFont>
    </a:fontScheme>
    <a:fmtScheme name="Editori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7996B9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324863"/>
            </a:solidFill>
            <a:effectLst/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Editorial">
  <a:themeElements>
    <a:clrScheme name="Editorial">
      <a:dk1>
        <a:srgbClr val="000000"/>
      </a:dk1>
      <a:lt1>
        <a:srgbClr val="FFFFFF"/>
      </a:lt1>
      <a:dk2>
        <a:srgbClr val="615F5C"/>
      </a:dk2>
      <a:lt2>
        <a:srgbClr val="D6D3CB"/>
      </a:lt2>
      <a:accent1>
        <a:srgbClr val="4D76A4"/>
      </a:accent1>
      <a:accent2>
        <a:srgbClr val="729460"/>
      </a:accent2>
      <a:accent3>
        <a:srgbClr val="D6AD40"/>
      </a:accent3>
      <a:accent4>
        <a:srgbClr val="DC7D39"/>
      </a:accent4>
      <a:accent5>
        <a:srgbClr val="C36061"/>
      </a:accent5>
      <a:accent6>
        <a:srgbClr val="7E649B"/>
      </a:accent6>
      <a:hlink>
        <a:srgbClr val="0000FF"/>
      </a:hlink>
      <a:folHlink>
        <a:srgbClr val="FF00FF"/>
      </a:folHlink>
    </a:clrScheme>
    <a:fontScheme name="Editorial">
      <a:majorFont>
        <a:latin typeface="Didot"/>
        <a:ea typeface="Didot"/>
        <a:cs typeface="Didot"/>
      </a:majorFont>
      <a:minorFont>
        <a:latin typeface="Didot"/>
        <a:ea typeface="Didot"/>
        <a:cs typeface="Didot"/>
      </a:minorFont>
    </a:fontScheme>
    <a:fmtScheme name="Editori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7996B9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324863"/>
            </a:solidFill>
            <a:effectLst/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206</Words>
  <Application>Microsoft Office PowerPoint</Application>
  <PresentationFormat>Custom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Avenir Roman</vt:lpstr>
      <vt:lpstr>Calisto MT</vt:lpstr>
      <vt:lpstr>Didot</vt:lpstr>
      <vt:lpstr>Helvetica</vt:lpstr>
      <vt:lpstr>Palatino</vt:lpstr>
      <vt:lpstr>Segoe UI Web (West European)</vt:lpstr>
      <vt:lpstr>Zapf Dingbats</vt:lpstr>
      <vt:lpstr>Editorial</vt:lpstr>
      <vt:lpstr>PowerPoint Presentation</vt:lpstr>
      <vt:lpstr>The Matrix Map</vt:lpstr>
      <vt:lpstr>Mapa Matriz de sostenibilidad</vt:lpstr>
      <vt:lpstr>Mapa de matriz  Ejemplo, Tiempo A</vt:lpstr>
      <vt:lpstr>Mapa de matriz  Ejemplo, Tiempo B</vt:lpstr>
      <vt:lpstr>Recap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Nonprofit Sustainability </dc:title>
  <cp:lastModifiedBy>Juan David Buenosaires</cp:lastModifiedBy>
  <cp:revision>10</cp:revision>
  <dcterms:modified xsi:type="dcterms:W3CDTF">2020-10-06T23:49:44Z</dcterms:modified>
</cp:coreProperties>
</file>